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61" r:id="rId2"/>
    <p:sldId id="265" r:id="rId3"/>
    <p:sldId id="263" r:id="rId4"/>
    <p:sldId id="258" r:id="rId5"/>
    <p:sldId id="262" r:id="rId6"/>
    <p:sldId id="267" r:id="rId7"/>
    <p:sldId id="268"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25B4-051B-0240-8A45-831B8C0CD5E5}"/>
              </a:ext>
            </a:extLst>
          </p:cNvPr>
          <p:cNvSpPr>
            <a:spLocks noGrp="1"/>
          </p:cNvSpPr>
          <p:nvPr>
            <p:ph type="title" hasCustomPrompt="1"/>
          </p:nvPr>
        </p:nvSpPr>
        <p:spPr>
          <a:xfrm>
            <a:off x="1309816" y="914399"/>
            <a:ext cx="9029938" cy="612499"/>
          </a:xfrm>
        </p:spPr>
        <p:txBody>
          <a:bodyPr anchor="ctr"/>
          <a:lstStyle/>
          <a:p>
            <a:r>
              <a:rPr lang="en-US" dirty="0"/>
              <a:t>Click To Edit Title</a:t>
            </a:r>
          </a:p>
        </p:txBody>
      </p:sp>
      <p:sp>
        <p:nvSpPr>
          <p:cNvPr id="4" name="Content Placeholder 3">
            <a:extLst>
              <a:ext uri="{FF2B5EF4-FFF2-40B4-BE49-F238E27FC236}">
                <a16:creationId xmlns:a16="http://schemas.microsoft.com/office/drawing/2014/main" id="{2093E551-A32D-3F48-9EDE-588002D4A900}"/>
              </a:ext>
            </a:extLst>
          </p:cNvPr>
          <p:cNvSpPr>
            <a:spLocks noGrp="1"/>
          </p:cNvSpPr>
          <p:nvPr>
            <p:ph sz="half" idx="2" hasCustomPrompt="1"/>
          </p:nvPr>
        </p:nvSpPr>
        <p:spPr>
          <a:xfrm>
            <a:off x="5965194" y="1664678"/>
            <a:ext cx="4374560" cy="4349260"/>
          </a:xfrm>
        </p:spPr>
        <p:txBody>
          <a:bodyPr/>
          <a:lstStyle/>
          <a:p>
            <a:pPr lvl="0"/>
            <a:r>
              <a:rPr lang="en-US" dirty="0"/>
              <a:t>Click to edit text or add chart</a:t>
            </a:r>
          </a:p>
        </p:txBody>
      </p:sp>
      <p:sp>
        <p:nvSpPr>
          <p:cNvPr id="10" name="Text Placeholder 9">
            <a:extLst>
              <a:ext uri="{FF2B5EF4-FFF2-40B4-BE49-F238E27FC236}">
                <a16:creationId xmlns:a16="http://schemas.microsoft.com/office/drawing/2014/main" id="{FEA2EA51-6FE7-3B4F-89DC-BC25FA21E243}"/>
              </a:ext>
            </a:extLst>
          </p:cNvPr>
          <p:cNvSpPr>
            <a:spLocks noGrp="1"/>
          </p:cNvSpPr>
          <p:nvPr>
            <p:ph type="body" sz="quarter" idx="13" hasCustomPrompt="1"/>
          </p:nvPr>
        </p:nvSpPr>
        <p:spPr>
          <a:xfrm>
            <a:off x="1309816" y="1665417"/>
            <a:ext cx="4374560" cy="4348033"/>
          </a:xfrm>
        </p:spPr>
        <p:txBody>
          <a:bodyPr/>
          <a:lstStyle/>
          <a:p>
            <a:pPr lvl="0"/>
            <a:r>
              <a:rPr lang="en-US" dirty="0"/>
              <a:t>Click to edit text</a:t>
            </a:r>
          </a:p>
        </p:txBody>
      </p:sp>
      <p:sp>
        <p:nvSpPr>
          <p:cNvPr id="6" name="Footer Placeholder 5">
            <a:extLst>
              <a:ext uri="{FF2B5EF4-FFF2-40B4-BE49-F238E27FC236}">
                <a16:creationId xmlns:a16="http://schemas.microsoft.com/office/drawing/2014/main" id="{BB29BC98-3895-AB4D-AE0F-BF533574A4A0}"/>
              </a:ext>
            </a:extLst>
          </p:cNvPr>
          <p:cNvSpPr>
            <a:spLocks noGrp="1"/>
          </p:cNvSpPr>
          <p:nvPr>
            <p:ph type="ftr" sz="quarter" idx="15"/>
          </p:nvPr>
        </p:nvSpPr>
        <p:spPr/>
        <p:txBody>
          <a:bodyPr/>
          <a:lstStyle/>
          <a:p>
            <a:endParaRPr lang="en-US" sz="1000" dirty="0"/>
          </a:p>
        </p:txBody>
      </p:sp>
      <p:sp>
        <p:nvSpPr>
          <p:cNvPr id="7" name="Slide Number Placeholder 6">
            <a:extLst>
              <a:ext uri="{FF2B5EF4-FFF2-40B4-BE49-F238E27FC236}">
                <a16:creationId xmlns:a16="http://schemas.microsoft.com/office/drawing/2014/main" id="{0479F60D-F9D9-CF40-AD6C-D0C5ADB43AAC}"/>
              </a:ext>
            </a:extLst>
          </p:cNvPr>
          <p:cNvSpPr>
            <a:spLocks noGrp="1"/>
          </p:cNvSpPr>
          <p:nvPr>
            <p:ph type="sldNum" sz="quarter" idx="16"/>
          </p:nvPr>
        </p:nvSpPr>
        <p:spPr/>
        <p:txBody>
          <a:bodyPr/>
          <a:lstStyle/>
          <a:p>
            <a:pPr algn="ctr"/>
            <a:fld id="{B474D2A7-32E0-B840-9DF4-58881E53B73E}" type="slidenum">
              <a:rPr lang="en-US" smtClean="0"/>
              <a:pPr/>
              <a:t>‹#›</a:t>
            </a:fld>
            <a:endParaRPr lang="en-US"/>
          </a:p>
        </p:txBody>
      </p:sp>
    </p:spTree>
    <p:extLst>
      <p:ext uri="{BB962C8B-B14F-4D97-AF65-F5344CB8AC3E}">
        <p14:creationId xmlns:p14="http://schemas.microsoft.com/office/powerpoint/2010/main" val="276257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25B4-051B-0240-8A45-831B8C0CD5E5}"/>
              </a:ext>
            </a:extLst>
          </p:cNvPr>
          <p:cNvSpPr>
            <a:spLocks noGrp="1"/>
          </p:cNvSpPr>
          <p:nvPr>
            <p:ph type="title" hasCustomPrompt="1"/>
          </p:nvPr>
        </p:nvSpPr>
        <p:spPr>
          <a:xfrm>
            <a:off x="1309816" y="914399"/>
            <a:ext cx="5712307" cy="612500"/>
          </a:xfrm>
        </p:spPr>
        <p:txBody>
          <a:bodyPr anchor="ctr"/>
          <a:lstStyle/>
          <a:p>
            <a:r>
              <a:rPr lang="en-US" dirty="0"/>
              <a:t>Click To Edit Title</a:t>
            </a:r>
          </a:p>
        </p:txBody>
      </p:sp>
      <p:sp>
        <p:nvSpPr>
          <p:cNvPr id="13" name="Picture Placeholder 12">
            <a:extLst>
              <a:ext uri="{FF2B5EF4-FFF2-40B4-BE49-F238E27FC236}">
                <a16:creationId xmlns:a16="http://schemas.microsoft.com/office/drawing/2014/main" id="{E11CC994-16AE-DC40-B79B-D16618CCCD61}"/>
              </a:ext>
            </a:extLst>
          </p:cNvPr>
          <p:cNvSpPr>
            <a:spLocks noGrp="1"/>
          </p:cNvSpPr>
          <p:nvPr>
            <p:ph type="pic" sz="quarter" idx="13" hasCustomPrompt="1"/>
          </p:nvPr>
        </p:nvSpPr>
        <p:spPr>
          <a:xfrm>
            <a:off x="7405816" y="914400"/>
            <a:ext cx="4786184" cy="5943600"/>
          </a:xfrm>
          <a:solidFill>
            <a:schemeClr val="bg1">
              <a:lumMod val="75000"/>
            </a:schemeClr>
          </a:solidFill>
        </p:spPr>
        <p:txBody>
          <a:bodyPr anchor="ctr"/>
          <a:lstStyle>
            <a:lvl1pPr algn="ctr">
              <a:defRPr>
                <a:solidFill>
                  <a:schemeClr val="tx1"/>
                </a:solidFill>
              </a:defRPr>
            </a:lvl1pPr>
          </a:lstStyle>
          <a:p>
            <a:r>
              <a:rPr lang="en-US" dirty="0"/>
              <a:t>Click to insert picture</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15" name="Text Placeholder 14">
            <a:extLst>
              <a:ext uri="{FF2B5EF4-FFF2-40B4-BE49-F238E27FC236}">
                <a16:creationId xmlns:a16="http://schemas.microsoft.com/office/drawing/2014/main" id="{60D7DA0F-2132-754D-B753-B47C2A7FF4D0}"/>
              </a:ext>
            </a:extLst>
          </p:cNvPr>
          <p:cNvSpPr>
            <a:spLocks noGrp="1"/>
          </p:cNvSpPr>
          <p:nvPr>
            <p:ph type="body" sz="quarter" idx="14" hasCustomPrompt="1"/>
          </p:nvPr>
        </p:nvSpPr>
        <p:spPr>
          <a:xfrm>
            <a:off x="1309817" y="1664678"/>
            <a:ext cx="5712306" cy="4142998"/>
          </a:xfrm>
        </p:spPr>
        <p:txBody>
          <a:bodyPr/>
          <a:lstStyle/>
          <a:p>
            <a:pPr lvl="0"/>
            <a:r>
              <a:rPr lang="en-US" dirty="0"/>
              <a:t>Click to edit text</a:t>
            </a:r>
          </a:p>
        </p:txBody>
      </p:sp>
      <p:sp>
        <p:nvSpPr>
          <p:cNvPr id="6" name="Footer Placeholder 5">
            <a:extLst>
              <a:ext uri="{FF2B5EF4-FFF2-40B4-BE49-F238E27FC236}">
                <a16:creationId xmlns:a16="http://schemas.microsoft.com/office/drawing/2014/main" id="{C1C1C165-396E-F241-B898-EE8A3CD3D180}"/>
              </a:ext>
            </a:extLst>
          </p:cNvPr>
          <p:cNvSpPr>
            <a:spLocks noGrp="1"/>
          </p:cNvSpPr>
          <p:nvPr>
            <p:ph type="ftr" sz="quarter" idx="16"/>
          </p:nvPr>
        </p:nvSpPr>
        <p:spPr/>
        <p:txBody>
          <a:bodyPr/>
          <a:lstStyle/>
          <a:p>
            <a:endParaRPr lang="en-US" sz="1000" dirty="0"/>
          </a:p>
        </p:txBody>
      </p:sp>
      <p:sp>
        <p:nvSpPr>
          <p:cNvPr id="7" name="Slide Number Placeholder 6">
            <a:extLst>
              <a:ext uri="{FF2B5EF4-FFF2-40B4-BE49-F238E27FC236}">
                <a16:creationId xmlns:a16="http://schemas.microsoft.com/office/drawing/2014/main" id="{76829169-D258-554E-8ACF-055C7DAE7243}"/>
              </a:ext>
            </a:extLst>
          </p:cNvPr>
          <p:cNvSpPr>
            <a:spLocks noGrp="1"/>
          </p:cNvSpPr>
          <p:nvPr>
            <p:ph type="sldNum" sz="quarter" idx="17"/>
          </p:nvPr>
        </p:nvSpPr>
        <p:spPr/>
        <p:txBody>
          <a:bodyPr/>
          <a:lstStyle/>
          <a:p>
            <a:pPr algn="ctr"/>
            <a:fld id="{B474D2A7-32E0-B840-9DF4-58881E53B73E}" type="slidenum">
              <a:rPr lang="en-US" smtClean="0"/>
              <a:pPr/>
              <a:t>‹#›</a:t>
            </a:fld>
            <a:endParaRPr lang="en-US"/>
          </a:p>
        </p:txBody>
      </p:sp>
    </p:spTree>
    <p:extLst>
      <p:ext uri="{BB962C8B-B14F-4D97-AF65-F5344CB8AC3E}">
        <p14:creationId xmlns:p14="http://schemas.microsoft.com/office/powerpoint/2010/main" val="372852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DFCF00-617E-2C48-9DF7-030BC59AE661}"/>
              </a:ext>
            </a:extLst>
          </p:cNvPr>
          <p:cNvSpPr>
            <a:spLocks noGrp="1"/>
          </p:cNvSpPr>
          <p:nvPr>
            <p:ph type="title" hasCustomPrompt="1"/>
          </p:nvPr>
        </p:nvSpPr>
        <p:spPr/>
        <p:txBody>
          <a:bodyPr anchor="ctr"/>
          <a:lstStyle/>
          <a:p>
            <a:r>
              <a:rPr lang="en-US" dirty="0"/>
              <a:t>Click To Edit Title</a:t>
            </a:r>
          </a:p>
        </p:txBody>
      </p:sp>
      <p:sp>
        <p:nvSpPr>
          <p:cNvPr id="13" name="Text Placeholder 15">
            <a:extLst>
              <a:ext uri="{FF2B5EF4-FFF2-40B4-BE49-F238E27FC236}">
                <a16:creationId xmlns:a16="http://schemas.microsoft.com/office/drawing/2014/main" id="{615CB9B7-3ABB-A542-B3A5-B4212D07BCE0}"/>
              </a:ext>
            </a:extLst>
          </p:cNvPr>
          <p:cNvSpPr>
            <a:spLocks noGrp="1"/>
          </p:cNvSpPr>
          <p:nvPr>
            <p:ph type="body" sz="quarter" idx="14" hasCustomPrompt="1"/>
          </p:nvPr>
        </p:nvSpPr>
        <p:spPr>
          <a:xfrm>
            <a:off x="1309812" y="1687788"/>
            <a:ext cx="9029938" cy="845862"/>
          </a:xfrm>
        </p:spPr>
        <p:txBody>
          <a:bodyPr/>
          <a:lstStyle/>
          <a:p>
            <a:pPr lvl="0"/>
            <a:r>
              <a:rPr lang="en-US" dirty="0"/>
              <a:t>Click to edit text</a:t>
            </a:r>
          </a:p>
        </p:txBody>
      </p:sp>
      <p:sp>
        <p:nvSpPr>
          <p:cNvPr id="4" name="Content Placeholder 3">
            <a:extLst>
              <a:ext uri="{FF2B5EF4-FFF2-40B4-BE49-F238E27FC236}">
                <a16:creationId xmlns:a16="http://schemas.microsoft.com/office/drawing/2014/main" id="{CAC1F788-A7C8-8048-AF30-5A09C6F0B038}"/>
              </a:ext>
            </a:extLst>
          </p:cNvPr>
          <p:cNvSpPr>
            <a:spLocks noGrp="1"/>
          </p:cNvSpPr>
          <p:nvPr>
            <p:ph sz="quarter" idx="15" hasCustomPrompt="1"/>
          </p:nvPr>
        </p:nvSpPr>
        <p:spPr>
          <a:xfrm>
            <a:off x="1309808" y="2703443"/>
            <a:ext cx="9029938" cy="3270320"/>
          </a:xfrm>
        </p:spPr>
        <p:txBody>
          <a:bodyPr/>
          <a:lstStyle/>
          <a:p>
            <a:pPr lvl="0"/>
            <a:r>
              <a:rPr lang="en-US" dirty="0"/>
              <a:t>Click to edit content</a:t>
            </a:r>
          </a:p>
        </p:txBody>
      </p:sp>
      <p:cxnSp>
        <p:nvCxnSpPr>
          <p:cNvPr id="8" name="Straight Connector 7">
            <a:extLst>
              <a:ext uri="{FF2B5EF4-FFF2-40B4-BE49-F238E27FC236}">
                <a16:creationId xmlns:a16="http://schemas.microsoft.com/office/drawing/2014/main" id="{E70F0942-309D-CE43-9855-6A0F3C134887}"/>
              </a:ext>
            </a:extLst>
          </p:cNvPr>
          <p:cNvCxnSpPr>
            <a:cxnSpLocks/>
          </p:cNvCxnSpPr>
          <p:nvPr userDrawn="1"/>
        </p:nvCxnSpPr>
        <p:spPr>
          <a:xfrm flipH="1">
            <a:off x="-49425" y="1087394"/>
            <a:ext cx="1285104"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013BCDE-E096-404F-AF2E-5AA6CE4B3344}"/>
              </a:ext>
            </a:extLst>
          </p:cNvPr>
          <p:cNvSpPr>
            <a:spLocks noGrp="1"/>
          </p:cNvSpPr>
          <p:nvPr>
            <p:ph type="ftr" sz="quarter" idx="17"/>
          </p:nvPr>
        </p:nvSpPr>
        <p:spPr/>
        <p:txBody>
          <a:bodyPr/>
          <a:lstStyle/>
          <a:p>
            <a:endParaRPr lang="en-US" sz="1000" dirty="0"/>
          </a:p>
        </p:txBody>
      </p:sp>
      <p:sp>
        <p:nvSpPr>
          <p:cNvPr id="9" name="Slide Number Placeholder 8">
            <a:extLst>
              <a:ext uri="{FF2B5EF4-FFF2-40B4-BE49-F238E27FC236}">
                <a16:creationId xmlns:a16="http://schemas.microsoft.com/office/drawing/2014/main" id="{FCE63F2D-5CD2-404C-A8BF-0ADDC20EC746}"/>
              </a:ext>
            </a:extLst>
          </p:cNvPr>
          <p:cNvSpPr>
            <a:spLocks noGrp="1"/>
          </p:cNvSpPr>
          <p:nvPr>
            <p:ph type="sldNum" sz="quarter" idx="18"/>
          </p:nvPr>
        </p:nvSpPr>
        <p:spPr/>
        <p:txBody>
          <a:bodyPr/>
          <a:lstStyle/>
          <a:p>
            <a:pPr algn="ctr"/>
            <a:fld id="{B474D2A7-32E0-B840-9DF4-58881E53B73E}" type="slidenum">
              <a:rPr lang="en-US" smtClean="0"/>
              <a:pPr/>
              <a:t>‹#›</a:t>
            </a:fld>
            <a:endParaRPr lang="en-US"/>
          </a:p>
        </p:txBody>
      </p:sp>
    </p:spTree>
    <p:extLst>
      <p:ext uri="{BB962C8B-B14F-4D97-AF65-F5344CB8AC3E}">
        <p14:creationId xmlns:p14="http://schemas.microsoft.com/office/powerpoint/2010/main" val="178694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04">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DFCF00-617E-2C48-9DF7-030BC59AE661}"/>
              </a:ext>
            </a:extLst>
          </p:cNvPr>
          <p:cNvSpPr>
            <a:spLocks noGrp="1"/>
          </p:cNvSpPr>
          <p:nvPr>
            <p:ph type="title" hasCustomPrompt="1"/>
          </p:nvPr>
        </p:nvSpPr>
        <p:spPr/>
        <p:txBody>
          <a:bodyPr anchor="ctr"/>
          <a:lstStyle/>
          <a:p>
            <a:r>
              <a:rPr lang="en-US" dirty="0"/>
              <a:t>Click To Edit Title</a:t>
            </a:r>
          </a:p>
        </p:txBody>
      </p:sp>
      <p:sp>
        <p:nvSpPr>
          <p:cNvPr id="4" name="Content Placeholder 3">
            <a:extLst>
              <a:ext uri="{FF2B5EF4-FFF2-40B4-BE49-F238E27FC236}">
                <a16:creationId xmlns:a16="http://schemas.microsoft.com/office/drawing/2014/main" id="{CAC1F788-A7C8-8048-AF30-5A09C6F0B038}"/>
              </a:ext>
            </a:extLst>
          </p:cNvPr>
          <p:cNvSpPr>
            <a:spLocks noGrp="1"/>
          </p:cNvSpPr>
          <p:nvPr>
            <p:ph sz="quarter" idx="15" hasCustomPrompt="1"/>
          </p:nvPr>
        </p:nvSpPr>
        <p:spPr>
          <a:xfrm>
            <a:off x="1309810" y="1657772"/>
            <a:ext cx="5745897" cy="4315992"/>
          </a:xfrm>
        </p:spPr>
        <p:txBody>
          <a:bodyPr/>
          <a:lstStyle/>
          <a:p>
            <a:pPr lvl="0"/>
            <a:r>
              <a:rPr lang="en-US" dirty="0"/>
              <a:t>Click to edit content</a:t>
            </a:r>
          </a:p>
        </p:txBody>
      </p:sp>
      <p:sp>
        <p:nvSpPr>
          <p:cNvPr id="3" name="Text Placeholder 2">
            <a:extLst>
              <a:ext uri="{FF2B5EF4-FFF2-40B4-BE49-F238E27FC236}">
                <a16:creationId xmlns:a16="http://schemas.microsoft.com/office/drawing/2014/main" id="{FF084DF3-472B-2D44-84A7-F5E8FE99F4D1}"/>
              </a:ext>
            </a:extLst>
          </p:cNvPr>
          <p:cNvSpPr>
            <a:spLocks noGrp="1"/>
          </p:cNvSpPr>
          <p:nvPr>
            <p:ph type="body" sz="quarter" idx="16" hasCustomPrompt="1"/>
          </p:nvPr>
        </p:nvSpPr>
        <p:spPr>
          <a:xfrm>
            <a:off x="7398441" y="1670185"/>
            <a:ext cx="2926105" cy="1758815"/>
          </a:xfrm>
          <a:noFill/>
          <a:ln>
            <a:noFill/>
          </a:ln>
        </p:spPr>
        <p:txBody>
          <a:bodyPr>
            <a:spAutoFit/>
          </a:bodyPr>
          <a:lstStyle>
            <a:lvl1pPr>
              <a:defRPr sz="2000" b="0">
                <a:ln>
                  <a:noFill/>
                </a:ln>
                <a:solidFill>
                  <a:schemeClr val="accent3"/>
                </a:solidFill>
              </a:defRPr>
            </a:lvl1pPr>
          </a:lstStyle>
          <a:p>
            <a:pPr lvl="0"/>
            <a:r>
              <a:rPr lang="en-US" dirty="0"/>
              <a:t>This is a callout sample. Click here to edit text. To add a callout to another page, copy/paste this text box.</a:t>
            </a:r>
          </a:p>
        </p:txBody>
      </p:sp>
      <p:cxnSp>
        <p:nvCxnSpPr>
          <p:cNvPr id="14" name="Straight Connector 13">
            <a:extLst>
              <a:ext uri="{FF2B5EF4-FFF2-40B4-BE49-F238E27FC236}">
                <a16:creationId xmlns:a16="http://schemas.microsoft.com/office/drawing/2014/main" id="{BC5CD4A6-D4D5-214C-B793-B71646A3D8FB}"/>
              </a:ext>
            </a:extLst>
          </p:cNvPr>
          <p:cNvCxnSpPr>
            <a:cxnSpLocks/>
          </p:cNvCxnSpPr>
          <p:nvPr userDrawn="1"/>
        </p:nvCxnSpPr>
        <p:spPr>
          <a:xfrm flipH="1">
            <a:off x="-49425" y="1087394"/>
            <a:ext cx="1285104"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5A549206-BF5A-234A-BB21-4BBD811A8468}"/>
              </a:ext>
            </a:extLst>
          </p:cNvPr>
          <p:cNvSpPr>
            <a:spLocks noGrp="1"/>
          </p:cNvSpPr>
          <p:nvPr>
            <p:ph type="ftr" sz="quarter" idx="18"/>
          </p:nvPr>
        </p:nvSpPr>
        <p:spPr/>
        <p:txBody>
          <a:bodyPr/>
          <a:lstStyle/>
          <a:p>
            <a:endParaRPr lang="en-US" sz="1000" dirty="0"/>
          </a:p>
        </p:txBody>
      </p:sp>
      <p:sp>
        <p:nvSpPr>
          <p:cNvPr id="9" name="Slide Number Placeholder 8">
            <a:extLst>
              <a:ext uri="{FF2B5EF4-FFF2-40B4-BE49-F238E27FC236}">
                <a16:creationId xmlns:a16="http://schemas.microsoft.com/office/drawing/2014/main" id="{DFBCC76A-7452-524D-9EE7-8CAC4F6D239B}"/>
              </a:ext>
            </a:extLst>
          </p:cNvPr>
          <p:cNvSpPr>
            <a:spLocks noGrp="1"/>
          </p:cNvSpPr>
          <p:nvPr>
            <p:ph type="sldNum" sz="quarter" idx="19"/>
          </p:nvPr>
        </p:nvSpPr>
        <p:spPr/>
        <p:txBody>
          <a:bodyPr/>
          <a:lstStyle/>
          <a:p>
            <a:pPr algn="ctr"/>
            <a:fld id="{B474D2A7-32E0-B840-9DF4-58881E53B73E}" type="slidenum">
              <a:rPr lang="en-US" smtClean="0"/>
              <a:pPr/>
              <a:t>‹#›</a:t>
            </a:fld>
            <a:endParaRPr lang="en-US"/>
          </a:p>
        </p:txBody>
      </p:sp>
    </p:spTree>
    <p:extLst>
      <p:ext uri="{BB962C8B-B14F-4D97-AF65-F5344CB8AC3E}">
        <p14:creationId xmlns:p14="http://schemas.microsoft.com/office/powerpoint/2010/main" val="353156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2FD1-88B5-DC4E-B21E-3E636134544B}"/>
              </a:ext>
            </a:extLst>
          </p:cNvPr>
          <p:cNvSpPr>
            <a:spLocks noGrp="1"/>
          </p:cNvSpPr>
          <p:nvPr>
            <p:ph type="title" hasCustomPrompt="1"/>
          </p:nvPr>
        </p:nvSpPr>
        <p:spPr/>
        <p:txBody>
          <a:bodyPr/>
          <a:lstStyle/>
          <a:p>
            <a:r>
              <a:rPr lang="en-US" dirty="0"/>
              <a:t>Click To Edit Title</a:t>
            </a:r>
          </a:p>
        </p:txBody>
      </p:sp>
      <p:sp>
        <p:nvSpPr>
          <p:cNvPr id="5" name="Footer Placeholder 4">
            <a:extLst>
              <a:ext uri="{FF2B5EF4-FFF2-40B4-BE49-F238E27FC236}">
                <a16:creationId xmlns:a16="http://schemas.microsoft.com/office/drawing/2014/main" id="{087A5EA3-6C47-5A44-8662-8E5900FDA3CA}"/>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62647EC2-682A-1943-95E4-57B9D86642CE}"/>
              </a:ext>
            </a:extLst>
          </p:cNvPr>
          <p:cNvSpPr>
            <a:spLocks noGrp="1"/>
          </p:cNvSpPr>
          <p:nvPr>
            <p:ph type="sldNum" sz="quarter" idx="12"/>
          </p:nvPr>
        </p:nvSpPr>
        <p:spPr/>
        <p:txBody>
          <a:bodyPr/>
          <a:lstStyle/>
          <a:p>
            <a:pPr algn="ctr"/>
            <a:fld id="{B474D2A7-32E0-B840-9DF4-58881E53B73E}" type="slidenum">
              <a:rPr lang="en-US" smtClean="0"/>
              <a:pPr/>
              <a:t>‹#›</a:t>
            </a:fld>
            <a:endParaRPr lang="en-US"/>
          </a:p>
        </p:txBody>
      </p:sp>
    </p:spTree>
    <p:extLst>
      <p:ext uri="{BB962C8B-B14F-4D97-AF65-F5344CB8AC3E}">
        <p14:creationId xmlns:p14="http://schemas.microsoft.com/office/powerpoint/2010/main" val="51921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96292D-AEDD-1C41-A030-DA9D7FD38A60}"/>
              </a:ext>
            </a:extLst>
          </p:cNvPr>
          <p:cNvSpPr>
            <a:spLocks noGrp="1"/>
          </p:cNvSpPr>
          <p:nvPr>
            <p:ph type="ftr" sz="quarter" idx="11"/>
          </p:nvPr>
        </p:nvSpPr>
        <p:spPr/>
        <p:txBody>
          <a:bodyPr/>
          <a:lstStyle/>
          <a:p>
            <a:endParaRPr lang="en-US" sz="1000" dirty="0"/>
          </a:p>
        </p:txBody>
      </p:sp>
      <p:sp>
        <p:nvSpPr>
          <p:cNvPr id="5" name="Slide Number Placeholder 4">
            <a:extLst>
              <a:ext uri="{FF2B5EF4-FFF2-40B4-BE49-F238E27FC236}">
                <a16:creationId xmlns:a16="http://schemas.microsoft.com/office/drawing/2014/main" id="{FAD26CA5-846D-0E4E-A11F-EDB804BC2F8C}"/>
              </a:ext>
            </a:extLst>
          </p:cNvPr>
          <p:cNvSpPr>
            <a:spLocks noGrp="1"/>
          </p:cNvSpPr>
          <p:nvPr>
            <p:ph type="sldNum" sz="quarter" idx="12"/>
          </p:nvPr>
        </p:nvSpPr>
        <p:spPr/>
        <p:txBody>
          <a:bodyPr/>
          <a:lstStyle/>
          <a:p>
            <a:pPr algn="ctr"/>
            <a:fld id="{B474D2A7-32E0-B840-9DF4-58881E53B73E}" type="slidenum">
              <a:rPr lang="en-US" smtClean="0"/>
              <a:pPr/>
              <a:t>‹#›</a:t>
            </a:fld>
            <a:endParaRPr lang="en-US"/>
          </a:p>
        </p:txBody>
      </p:sp>
    </p:spTree>
    <p:extLst>
      <p:ext uri="{BB962C8B-B14F-4D97-AF65-F5344CB8AC3E}">
        <p14:creationId xmlns:p14="http://schemas.microsoft.com/office/powerpoint/2010/main" val="338017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95BE5B-0BC7-324E-AFB3-CE38DF7C6D00}"/>
              </a:ext>
            </a:extLst>
          </p:cNvPr>
          <p:cNvSpPr>
            <a:spLocks noGrp="1"/>
          </p:cNvSpPr>
          <p:nvPr>
            <p:ph type="title"/>
          </p:nvPr>
        </p:nvSpPr>
        <p:spPr>
          <a:xfrm>
            <a:off x="1309816" y="914399"/>
            <a:ext cx="9029938" cy="6125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C58E00E5-7AF6-BF45-8C31-0FCCA3DFDDA5}"/>
              </a:ext>
            </a:extLst>
          </p:cNvPr>
          <p:cNvSpPr>
            <a:spLocks noGrp="1"/>
          </p:cNvSpPr>
          <p:nvPr>
            <p:ph type="body" idx="1"/>
          </p:nvPr>
        </p:nvSpPr>
        <p:spPr>
          <a:xfrm>
            <a:off x="1309816" y="1664678"/>
            <a:ext cx="9029938" cy="4315992"/>
          </a:xfrm>
          <a:prstGeom prst="rect">
            <a:avLst/>
          </a:prstGeom>
        </p:spPr>
        <p:txBody>
          <a:bodyPr vert="horz" lIns="91440" tIns="45720" rIns="91440" bIns="45720" rtlCol="0">
            <a:normAutofit/>
          </a:bodyPr>
          <a:lstStyle/>
          <a:p>
            <a:pPr lvl="0"/>
            <a:r>
              <a:rPr lang="en-US" dirty="0"/>
              <a:t>Click to edit text</a:t>
            </a:r>
          </a:p>
        </p:txBody>
      </p:sp>
      <p:sp>
        <p:nvSpPr>
          <p:cNvPr id="6" name="Slide Number Placeholder 5">
            <a:extLst>
              <a:ext uri="{FF2B5EF4-FFF2-40B4-BE49-F238E27FC236}">
                <a16:creationId xmlns:a16="http://schemas.microsoft.com/office/drawing/2014/main" id="{07EC38C8-DCB0-FD4C-BE6A-DE2081C982D1}"/>
              </a:ext>
            </a:extLst>
          </p:cNvPr>
          <p:cNvSpPr>
            <a:spLocks noGrp="1"/>
          </p:cNvSpPr>
          <p:nvPr>
            <p:ph type="sldNum" sz="quarter" idx="4"/>
          </p:nvPr>
        </p:nvSpPr>
        <p:spPr>
          <a:xfrm>
            <a:off x="11495015" y="6387904"/>
            <a:ext cx="413291"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algn="ctr"/>
            <a:fld id="{B474D2A7-32E0-B840-9DF4-58881E53B73E}" type="slidenum">
              <a:rPr lang="en-US" smtClean="0"/>
              <a:pPr/>
              <a:t>‹#›</a:t>
            </a:fld>
            <a:endParaRPr lang="en-US"/>
          </a:p>
        </p:txBody>
      </p:sp>
      <p:sp>
        <p:nvSpPr>
          <p:cNvPr id="7" name="Footer Placeholder 6">
            <a:extLst>
              <a:ext uri="{FF2B5EF4-FFF2-40B4-BE49-F238E27FC236}">
                <a16:creationId xmlns:a16="http://schemas.microsoft.com/office/drawing/2014/main" id="{556B1E39-6087-E442-98D9-7762AA94039F}"/>
              </a:ext>
            </a:extLst>
          </p:cNvPr>
          <p:cNvSpPr>
            <a:spLocks noGrp="1"/>
          </p:cNvSpPr>
          <p:nvPr>
            <p:ph type="ftr" sz="quarter" idx="3"/>
          </p:nvPr>
        </p:nvSpPr>
        <p:spPr>
          <a:xfrm>
            <a:off x="3150339" y="6387904"/>
            <a:ext cx="41148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sz="1000" dirty="0"/>
          </a:p>
        </p:txBody>
      </p:sp>
      <p:sp>
        <p:nvSpPr>
          <p:cNvPr id="8" name="Rectangle 7">
            <a:extLst>
              <a:ext uri="{FF2B5EF4-FFF2-40B4-BE49-F238E27FC236}">
                <a16:creationId xmlns:a16="http://schemas.microsoft.com/office/drawing/2014/main" id="{670FE147-B135-8D4B-8EAD-3CF39A8FDAAE}"/>
              </a:ext>
            </a:extLst>
          </p:cNvPr>
          <p:cNvSpPr/>
          <p:nvPr/>
        </p:nvSpPr>
        <p:spPr>
          <a:xfrm>
            <a:off x="7405816" y="0"/>
            <a:ext cx="4786184"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1941D558-EE14-D44D-A031-E5D6B2E40FB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0487513" y="230210"/>
            <a:ext cx="1495423" cy="428235"/>
          </a:xfrm>
          <a:prstGeom prst="rect">
            <a:avLst/>
          </a:prstGeom>
        </p:spPr>
      </p:pic>
      <p:cxnSp>
        <p:nvCxnSpPr>
          <p:cNvPr id="10" name="Straight Connector 9">
            <a:extLst>
              <a:ext uri="{FF2B5EF4-FFF2-40B4-BE49-F238E27FC236}">
                <a16:creationId xmlns:a16="http://schemas.microsoft.com/office/drawing/2014/main" id="{39494C05-376A-3C49-870A-9416D8A8E77F}"/>
              </a:ext>
            </a:extLst>
          </p:cNvPr>
          <p:cNvCxnSpPr>
            <a:cxnSpLocks/>
          </p:cNvCxnSpPr>
          <p:nvPr/>
        </p:nvCxnSpPr>
        <p:spPr>
          <a:xfrm>
            <a:off x="0" y="460083"/>
            <a:ext cx="1005765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2F21097-B780-BA4B-96B0-E5E425983A44}"/>
              </a:ext>
            </a:extLst>
          </p:cNvPr>
          <p:cNvSpPr/>
          <p:nvPr/>
        </p:nvSpPr>
        <p:spPr>
          <a:xfrm>
            <a:off x="10057652" y="319032"/>
            <a:ext cx="282102" cy="282102"/>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8484F2E-6A68-934A-BBBA-5F64CF010593}"/>
              </a:ext>
            </a:extLst>
          </p:cNvPr>
          <p:cNvSpPr/>
          <p:nvPr/>
        </p:nvSpPr>
        <p:spPr>
          <a:xfrm>
            <a:off x="822645" y="247389"/>
            <a:ext cx="411056" cy="411056"/>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4770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ftr="0"/>
  <p:txStyles>
    <p:titleStyle>
      <a:lvl1pPr algn="l" defTabSz="914400" rtl="0" eaLnBrk="1" latinLnBrk="0" hangingPunct="1">
        <a:lnSpc>
          <a:spcPct val="90000"/>
        </a:lnSpc>
        <a:spcBef>
          <a:spcPct val="0"/>
        </a:spcBef>
        <a:buNone/>
        <a:defRPr sz="2400" kern="1200" spc="0"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12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6i5KwoM3gAhVFYK0KHU5hClgQjRx6BAgBEAU&amp;url=https://www.ajc.com/news/local-govt--politics/marta-operate-modified-schedule-thursday-night-and-friday/cziu1rfgWotV2EV0ZwLw5L/&amp;psig=AOvVaw3789RoWIsD0YGYprZOshSr&amp;ust=155085315443805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431EB2-50A5-C3AF-47B0-47A88E89B67D}"/>
              </a:ext>
            </a:extLst>
          </p:cNvPr>
          <p:cNvSpPr txBox="1">
            <a:spLocks/>
          </p:cNvSpPr>
          <p:nvPr/>
        </p:nvSpPr>
        <p:spPr>
          <a:xfrm>
            <a:off x="148550" y="871146"/>
            <a:ext cx="5444382" cy="14024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kern="1200" spc="0" baseline="0">
                <a:solidFill>
                  <a:schemeClr val="tx1"/>
                </a:solidFill>
                <a:latin typeface="+mj-lt"/>
                <a:ea typeface="+mj-ea"/>
                <a:cs typeface="+mj-cs"/>
              </a:defRPr>
            </a:lvl1pPr>
          </a:lstStyle>
          <a:p>
            <a:pPr marL="0" marR="0" lvl="0" indent="0" fontAlgn="auto">
              <a:spcAft>
                <a:spcPts val="600"/>
              </a:spcAft>
              <a:buClrTx/>
              <a:buSzTx/>
              <a:tabLst/>
              <a:defRPr/>
            </a:pPr>
            <a:r>
              <a:rPr kumimoji="0" lang="en-US" sz="3600" b="0" i="0" u="none" strike="noStrike" cap="none" spc="0" normalizeH="0" baseline="0" noProof="0" dirty="0">
                <a:ln>
                  <a:noFill/>
                </a:ln>
                <a:effectLst/>
                <a:uLnTx/>
                <a:uFillTx/>
              </a:rPr>
              <a:t>SMART Restrooms Program</a:t>
            </a:r>
          </a:p>
          <a:p>
            <a:pPr marL="0" marR="0" lvl="0" indent="0" fontAlgn="auto">
              <a:spcAft>
                <a:spcPts val="600"/>
              </a:spcAft>
              <a:buClrTx/>
              <a:buSzTx/>
              <a:tabLst/>
              <a:defRPr/>
            </a:pPr>
            <a:r>
              <a:rPr lang="en-US" sz="3600" b="0" i="0" u="none" strike="noStrike" dirty="0">
                <a:solidFill>
                  <a:srgbClr val="000000"/>
                </a:solidFill>
                <a:effectLst/>
              </a:rPr>
              <a:t>Station Rehabilitation</a:t>
            </a:r>
            <a:endParaRPr kumimoji="0" lang="en-US" sz="3600" b="0" i="0" u="none" strike="noStrike" cap="none" spc="0" normalizeH="0" baseline="0" noProof="0" dirty="0">
              <a:ln>
                <a:noFill/>
              </a:ln>
              <a:effectLst/>
              <a:uLnTx/>
              <a:uFillTx/>
            </a:endParaRPr>
          </a:p>
        </p:txBody>
      </p:sp>
      <p:cxnSp>
        <p:nvCxnSpPr>
          <p:cNvPr id="12" name="Straight Connector 1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3E21EE87-7C57-420A-B5C5-926D383E7C1B}"/>
              </a:ext>
            </a:extLst>
          </p:cNvPr>
          <p:cNvSpPr>
            <a:spLocks noGrp="1"/>
          </p:cNvSpPr>
          <p:nvPr>
            <p:ph type="body" sz="quarter" idx="14"/>
          </p:nvPr>
        </p:nvSpPr>
        <p:spPr>
          <a:xfrm>
            <a:off x="79531" y="3707934"/>
            <a:ext cx="6329658" cy="1124125"/>
          </a:xfrm>
        </p:spPr>
        <p:txBody>
          <a:bodyPr vert="horz" lIns="91440" tIns="45720" rIns="91440" bIns="45720" rtlCol="0">
            <a:normAutofit/>
          </a:bodyPr>
          <a:lstStyle/>
          <a:p>
            <a:pPr>
              <a:lnSpc>
                <a:spcPct val="90000"/>
              </a:lnSpc>
            </a:pPr>
            <a:r>
              <a:rPr lang="en-US" sz="2000" b="1" i="0" u="none" strike="noStrike" dirty="0">
                <a:solidFill>
                  <a:srgbClr val="000000"/>
                </a:solidFill>
                <a:effectLst/>
                <a:latin typeface="Arial" panose="020B0604020202020204" pitchFamily="34" charset="0"/>
              </a:rPr>
              <a:t>MARTA</a:t>
            </a:r>
            <a:r>
              <a:rPr lang="en-US" sz="2000" b="0" i="0" u="none" strike="noStrike" dirty="0">
                <a:solidFill>
                  <a:srgbClr val="000000"/>
                </a:solidFill>
                <a:effectLst/>
                <a:latin typeface="Arial" panose="020B0604020202020204" pitchFamily="34" charset="0"/>
              </a:rPr>
              <a:t> </a:t>
            </a:r>
            <a:r>
              <a:rPr lang="en-US" sz="2000" b="0" i="0" dirty="0">
                <a:solidFill>
                  <a:srgbClr val="000000"/>
                </a:solidFill>
                <a:effectLst/>
                <a:latin typeface="Arial" panose="020B0604020202020204" pitchFamily="34" charset="0"/>
              </a:rPr>
              <a:t>​</a:t>
            </a:r>
          </a:p>
          <a:p>
            <a:pPr>
              <a:lnSpc>
                <a:spcPct val="90000"/>
              </a:lnSpc>
            </a:pPr>
            <a:r>
              <a:rPr lang="en-US" sz="2000" dirty="0">
                <a:solidFill>
                  <a:srgbClr val="000000"/>
                </a:solidFill>
                <a:latin typeface="Arial" panose="020B0604020202020204" pitchFamily="34" charset="0"/>
              </a:rPr>
              <a:t>Jermaine White, Sr. Project Manager </a:t>
            </a:r>
            <a:br>
              <a:rPr lang="en-US" sz="2000" b="0" i="0" dirty="0">
                <a:solidFill>
                  <a:srgbClr val="000000"/>
                </a:solidFill>
                <a:effectLst/>
                <a:latin typeface="Arial" panose="020B0604020202020204" pitchFamily="34" charset="0"/>
              </a:rPr>
            </a:br>
            <a:r>
              <a:rPr lang="en-US" sz="2000" b="0" i="0" u="none" strike="noStrike" dirty="0">
                <a:solidFill>
                  <a:srgbClr val="000000"/>
                </a:solidFill>
                <a:effectLst/>
                <a:latin typeface="Arial" panose="020B0604020202020204" pitchFamily="34" charset="0"/>
              </a:rPr>
              <a:t>Capital Programs Expansion and Innovation  </a:t>
            </a:r>
            <a:endParaRPr lang="en-US" sz="1800" dirty="0"/>
          </a:p>
        </p:txBody>
      </p:sp>
      <p:sp>
        <p:nvSpPr>
          <p:cNvPr id="5" name="Slide Number Placeholder 4">
            <a:extLst>
              <a:ext uri="{FF2B5EF4-FFF2-40B4-BE49-F238E27FC236}">
                <a16:creationId xmlns:a16="http://schemas.microsoft.com/office/drawing/2014/main" id="{E24A9CE7-046A-C3C7-CC69-E55794848584}"/>
              </a:ext>
            </a:extLst>
          </p:cNvPr>
          <p:cNvSpPr>
            <a:spLocks noGrp="1"/>
          </p:cNvSpPr>
          <p:nvPr>
            <p:ph type="sldNum" sz="quarter" idx="17"/>
          </p:nvPr>
        </p:nvSpPr>
        <p:spPr>
          <a:xfrm>
            <a:off x="8610600" y="6356350"/>
            <a:ext cx="2743200" cy="365125"/>
          </a:xfrm>
        </p:spPr>
        <p:txBody>
          <a:bodyPr vert="horz" lIns="91440" tIns="45720" rIns="91440" bIns="45720" rtlCol="0" anchor="ctr">
            <a:normAutofit/>
          </a:bodyPr>
          <a:lstStyle/>
          <a:p>
            <a:pPr algn="r">
              <a:spcAft>
                <a:spcPts val="600"/>
              </a:spcAft>
              <a:defRPr/>
            </a:pPr>
            <a:fld id="{B474D2A7-32E0-B840-9DF4-58881E53B73E}" type="slidenum">
              <a:rPr lang="en-US" sz="1200">
                <a:latin typeface="Calibri" panose="020F0502020204030204"/>
              </a:rPr>
              <a:pPr algn="r">
                <a:spcAft>
                  <a:spcPts val="600"/>
                </a:spcAft>
                <a:defRPr/>
              </a:pPr>
              <a:t>1</a:t>
            </a:fld>
            <a:endParaRPr lang="en-US" sz="1200">
              <a:latin typeface="Calibri" panose="020F0502020204030204"/>
            </a:endParaRPr>
          </a:p>
        </p:txBody>
      </p:sp>
      <p:pic>
        <p:nvPicPr>
          <p:cNvPr id="9" name="Picture 8">
            <a:extLst>
              <a:ext uri="{FF2B5EF4-FFF2-40B4-BE49-F238E27FC236}">
                <a16:creationId xmlns:a16="http://schemas.microsoft.com/office/drawing/2014/main" id="{09E81710-894A-E4F6-3BCE-565529E774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40166" y="1016289"/>
            <a:ext cx="5852795" cy="5060315"/>
          </a:xfrm>
          <a:prstGeom prst="rect">
            <a:avLst/>
          </a:prstGeom>
          <a:noFill/>
        </p:spPr>
      </p:pic>
    </p:spTree>
    <p:extLst>
      <p:ext uri="{BB962C8B-B14F-4D97-AF65-F5344CB8AC3E}">
        <p14:creationId xmlns:p14="http://schemas.microsoft.com/office/powerpoint/2010/main" val="169454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431EB2-50A5-C3AF-47B0-47A88E89B67D}"/>
              </a:ext>
            </a:extLst>
          </p:cNvPr>
          <p:cNvSpPr txBox="1">
            <a:spLocks/>
          </p:cNvSpPr>
          <p:nvPr/>
        </p:nvSpPr>
        <p:spPr>
          <a:xfrm>
            <a:off x="876693" y="741391"/>
            <a:ext cx="5219307" cy="161620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kern="1200" spc="0" baseline="0">
                <a:solidFill>
                  <a:schemeClr val="tx1"/>
                </a:solidFill>
                <a:latin typeface="+mj-lt"/>
                <a:ea typeface="+mj-ea"/>
                <a:cs typeface="+mj-cs"/>
              </a:defRPr>
            </a:lvl1pPr>
          </a:lstStyle>
          <a:p>
            <a:pPr marL="0" marR="0" lvl="0" indent="0" fontAlgn="auto">
              <a:spcAft>
                <a:spcPts val="600"/>
              </a:spcAft>
              <a:buClrTx/>
              <a:buSzTx/>
              <a:tabLst/>
              <a:defRPr/>
            </a:pPr>
            <a:r>
              <a:rPr kumimoji="0" lang="en-US" sz="3200" b="0" i="0" u="none" strike="noStrike" cap="none" spc="0" normalizeH="0" baseline="0" noProof="0" dirty="0">
                <a:ln>
                  <a:noFill/>
                </a:ln>
                <a:effectLst/>
                <a:uLnTx/>
                <a:uFillTx/>
              </a:rPr>
              <a:t>SMART Restrooms Program</a:t>
            </a:r>
          </a:p>
        </p:txBody>
      </p:sp>
      <p:sp>
        <p:nvSpPr>
          <p:cNvPr id="4" name="Text Placeholder 3">
            <a:extLst>
              <a:ext uri="{FF2B5EF4-FFF2-40B4-BE49-F238E27FC236}">
                <a16:creationId xmlns:a16="http://schemas.microsoft.com/office/drawing/2014/main" id="{3E21EE87-7C57-420A-B5C5-926D383E7C1B}"/>
              </a:ext>
            </a:extLst>
          </p:cNvPr>
          <p:cNvSpPr>
            <a:spLocks noGrp="1"/>
          </p:cNvSpPr>
          <p:nvPr>
            <p:ph type="body" sz="quarter" idx="14"/>
          </p:nvPr>
        </p:nvSpPr>
        <p:spPr>
          <a:xfrm>
            <a:off x="876692" y="2533476"/>
            <a:ext cx="5219307" cy="3447832"/>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1900" b="1"/>
              <a:t>Project Background:</a:t>
            </a:r>
          </a:p>
          <a:p>
            <a:pPr indent="-228600">
              <a:lnSpc>
                <a:spcPct val="90000"/>
              </a:lnSpc>
              <a:buFont typeface="Arial" panose="020B0604020202020204" pitchFamily="34" charset="0"/>
              <a:buChar char="•"/>
            </a:pPr>
            <a:r>
              <a:rPr lang="en-US" sz="1900"/>
              <a:t>For many years MARTA station managers often told riders that there were no station restrooms or that they were for employees only which resulted in several complaints. Due to complaints from MARTA’s riders the MARTA Board voted to open restrooms at 13 MARTA Rail Stations that requires Station Agents for access. As MARTA aims to improve the customer experience MARTA is looking to install Smart Restrooms at all 38 Rail Stations. </a:t>
            </a:r>
          </a:p>
        </p:txBody>
      </p:sp>
      <p:pic>
        <p:nvPicPr>
          <p:cNvPr id="2" name="Picture 1" descr="Image result for marta atlanta">
            <a:hlinkClick r:id="rId2"/>
            <a:extLst>
              <a:ext uri="{FF2B5EF4-FFF2-40B4-BE49-F238E27FC236}">
                <a16:creationId xmlns:a16="http://schemas.microsoft.com/office/drawing/2014/main" id="{302DBE20-075C-FAC8-E941-E6C5DAD4ACCB}"/>
              </a:ext>
            </a:extLst>
          </p:cNvPr>
          <p:cNvPicPr>
            <a:picLocks noChangeAspect="1"/>
          </p:cNvPicPr>
          <p:nvPr/>
        </p:nvPicPr>
        <p:blipFill rotWithShape="1">
          <a:blip r:embed="rId3">
            <a:extLst>
              <a:ext uri="{28A0092B-C50C-407E-A947-70E740481C1C}">
                <a14:useLocalDpi xmlns:a14="http://schemas.microsoft.com/office/drawing/2010/main" val="0"/>
              </a:ext>
            </a:extLst>
          </a:blip>
          <a:srcRect l="25756" r="26348" b="-2"/>
          <a:stretch/>
        </p:blipFill>
        <p:spPr bwMode="auto">
          <a:xfrm>
            <a:off x="7015163" y="877413"/>
            <a:ext cx="4300543" cy="5043096"/>
          </a:xfrm>
          <a:prstGeom prst="rect">
            <a:avLst/>
          </a:prstGeom>
          <a:noFill/>
        </p:spPr>
      </p:pic>
      <p:grpSp>
        <p:nvGrpSpPr>
          <p:cNvPr id="17" name="Group 16">
            <a:extLst>
              <a:ext uri="{FF2B5EF4-FFF2-40B4-BE49-F238E27FC236}">
                <a16:creationId xmlns:a16="http://schemas.microsoft.com/office/drawing/2014/main" id="{442598CC-934A-7BCD-C691-B2FE74CEDE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18" name="Rectangle 17">
              <a:extLst>
                <a:ext uri="{FF2B5EF4-FFF2-40B4-BE49-F238E27FC236}">
                  <a16:creationId xmlns:a16="http://schemas.microsoft.com/office/drawing/2014/main" id="{AACD0983-348C-E24F-6839-EA2014B9D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1174876-930F-4902-5A02-274205566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E24A9CE7-046A-C3C7-CC69-E55794848584}"/>
              </a:ext>
            </a:extLst>
          </p:cNvPr>
          <p:cNvSpPr>
            <a:spLocks noGrp="1"/>
          </p:cNvSpPr>
          <p:nvPr>
            <p:ph type="sldNum" sz="quarter" idx="17"/>
          </p:nvPr>
        </p:nvSpPr>
        <p:spPr>
          <a:xfrm>
            <a:off x="8610600" y="6356350"/>
            <a:ext cx="2743200" cy="365125"/>
          </a:xfrm>
        </p:spPr>
        <p:txBody>
          <a:bodyPr vert="horz" lIns="91440" tIns="45720" rIns="91440" bIns="45720" rtlCol="0" anchor="ctr">
            <a:normAutofit/>
          </a:bodyPr>
          <a:lstStyle/>
          <a:p>
            <a:pPr algn="r">
              <a:spcAft>
                <a:spcPts val="600"/>
              </a:spcAft>
              <a:defRPr/>
            </a:pPr>
            <a:fld id="{B474D2A7-32E0-B840-9DF4-58881E53B73E}" type="slidenum">
              <a:rPr lang="en-US" sz="1200">
                <a:solidFill>
                  <a:prstClr val="black">
                    <a:tint val="75000"/>
                  </a:prstClr>
                </a:solidFill>
                <a:latin typeface="Calibri" panose="020F0502020204030204"/>
              </a:rPr>
              <a:pPr algn="r">
                <a:spcAft>
                  <a:spcPts val="600"/>
                </a:spcAft>
                <a:defRPr/>
              </a:pPr>
              <a:t>2</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380440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431EB2-50A5-C3AF-47B0-47A88E89B67D}"/>
              </a:ext>
            </a:extLst>
          </p:cNvPr>
          <p:cNvSpPr txBox="1">
            <a:spLocks/>
          </p:cNvSpPr>
          <p:nvPr/>
        </p:nvSpPr>
        <p:spPr>
          <a:xfrm>
            <a:off x="5868557" y="1138036"/>
            <a:ext cx="5444382" cy="14024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kern="1200" spc="0" baseline="0">
                <a:solidFill>
                  <a:schemeClr val="tx1"/>
                </a:solidFill>
                <a:latin typeface="+mj-lt"/>
                <a:ea typeface="+mj-ea"/>
                <a:cs typeface="+mj-cs"/>
              </a:defRPr>
            </a:lvl1pPr>
          </a:lstStyle>
          <a:p>
            <a:pPr marL="0" marR="0" lvl="0" indent="0" fontAlgn="auto">
              <a:spcAft>
                <a:spcPts val="600"/>
              </a:spcAft>
              <a:buClrTx/>
              <a:buSzTx/>
              <a:tabLst/>
              <a:defRPr/>
            </a:pPr>
            <a:r>
              <a:rPr kumimoji="0" lang="en-US" sz="3200" b="0" i="0" u="none" strike="noStrike" cap="none" spc="0" normalizeH="0" baseline="0" noProof="0" dirty="0">
                <a:ln>
                  <a:noFill/>
                </a:ln>
                <a:effectLst/>
                <a:uLnTx/>
                <a:uFillTx/>
              </a:rPr>
              <a:t>SMART Restrooms Program</a:t>
            </a:r>
          </a:p>
        </p:txBody>
      </p:sp>
      <p:pic>
        <p:nvPicPr>
          <p:cNvPr id="7" name="Picture 6">
            <a:extLst>
              <a:ext uri="{FF2B5EF4-FFF2-40B4-BE49-F238E27FC236}">
                <a16:creationId xmlns:a16="http://schemas.microsoft.com/office/drawing/2014/main" id="{4C9D882D-884C-2539-D4C1-151BAE951EA8}"/>
              </a:ext>
            </a:extLst>
          </p:cNvPr>
          <p:cNvPicPr>
            <a:picLocks noChangeAspect="1"/>
          </p:cNvPicPr>
          <p:nvPr/>
        </p:nvPicPr>
        <p:blipFill rotWithShape="1">
          <a:blip r:embed="rId2"/>
          <a:srcRect t="149" r="2" b="2"/>
          <a:stretch/>
        </p:blipFill>
        <p:spPr>
          <a:xfrm>
            <a:off x="-1" y="10"/>
            <a:ext cx="5151179" cy="6857990"/>
          </a:xfrm>
          <a:prstGeom prst="rect">
            <a:avLst/>
          </a:prstGeom>
        </p:spPr>
      </p:pic>
      <p:cxnSp>
        <p:nvCxnSpPr>
          <p:cNvPr id="12" name="Straight Connector 1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3E21EE87-7C57-420A-B5C5-926D383E7C1B}"/>
              </a:ext>
            </a:extLst>
          </p:cNvPr>
          <p:cNvSpPr>
            <a:spLocks noGrp="1"/>
          </p:cNvSpPr>
          <p:nvPr>
            <p:ph type="body" sz="quarter" idx="14"/>
          </p:nvPr>
        </p:nvSpPr>
        <p:spPr>
          <a:xfrm>
            <a:off x="5868557" y="2551176"/>
            <a:ext cx="5444382" cy="3591207"/>
          </a:xfrm>
        </p:spPr>
        <p:txBody>
          <a:bodyPr vert="horz" lIns="91440" tIns="45720" rIns="91440" bIns="45720" rtlCol="0">
            <a:normAutofit/>
          </a:bodyPr>
          <a:lstStyle/>
          <a:p>
            <a:pPr indent="-228600">
              <a:lnSpc>
                <a:spcPct val="90000"/>
              </a:lnSpc>
              <a:buFont typeface="Arial" panose="020B0604020202020204" pitchFamily="34" charset="0"/>
              <a:buChar char="•"/>
            </a:pPr>
            <a:r>
              <a:rPr lang="en-US" b="1" dirty="0"/>
              <a:t>The Vision:</a:t>
            </a:r>
          </a:p>
          <a:p>
            <a:pPr marL="285750" indent="-228600">
              <a:lnSpc>
                <a:spcPct val="90000"/>
              </a:lnSpc>
              <a:buFont typeface="Arial" panose="020B0604020202020204" pitchFamily="34" charset="0"/>
              <a:buChar char="•"/>
            </a:pPr>
            <a:r>
              <a:rPr lang="en-US" dirty="0"/>
              <a:t>The SMART Restrooms Program will encompass a full-gut demolition of restrooms at MARTA rail stations to install a fully automated, controlled entry restroom that features exterior monitoring and access system, interior motion sensors, metered bathroom supplies, and a regulated water dispenser.</a:t>
            </a:r>
          </a:p>
          <a:p>
            <a:pPr marL="285750" indent="-228600">
              <a:lnSpc>
                <a:spcPct val="90000"/>
              </a:lnSpc>
              <a:buFont typeface="Arial" panose="020B0604020202020204" pitchFamily="34" charset="0"/>
              <a:buChar char="•"/>
            </a:pPr>
            <a:r>
              <a:rPr lang="en-US" dirty="0"/>
              <a:t>To assist with the deliverance of this program, MARTA will use the Construction Manager At Risk (CMAR) method. The CMAR will allow for MARTA to execute capital projects more effectively and efficiently. This allows MARTA to progressively design and start the building process once milestones are executed. This removes the years of design then build. </a:t>
            </a:r>
          </a:p>
        </p:txBody>
      </p:sp>
      <p:sp>
        <p:nvSpPr>
          <p:cNvPr id="5" name="Slide Number Placeholder 4">
            <a:extLst>
              <a:ext uri="{FF2B5EF4-FFF2-40B4-BE49-F238E27FC236}">
                <a16:creationId xmlns:a16="http://schemas.microsoft.com/office/drawing/2014/main" id="{E24A9CE7-046A-C3C7-CC69-E55794848584}"/>
              </a:ext>
            </a:extLst>
          </p:cNvPr>
          <p:cNvSpPr>
            <a:spLocks noGrp="1"/>
          </p:cNvSpPr>
          <p:nvPr>
            <p:ph type="sldNum" sz="quarter" idx="17"/>
          </p:nvPr>
        </p:nvSpPr>
        <p:spPr>
          <a:xfrm>
            <a:off x="8610600" y="6356350"/>
            <a:ext cx="2743200" cy="365125"/>
          </a:xfrm>
        </p:spPr>
        <p:txBody>
          <a:bodyPr vert="horz" lIns="91440" tIns="45720" rIns="91440" bIns="45720" rtlCol="0" anchor="ctr">
            <a:normAutofit/>
          </a:bodyPr>
          <a:lstStyle/>
          <a:p>
            <a:pPr algn="r">
              <a:spcAft>
                <a:spcPts val="600"/>
              </a:spcAft>
              <a:defRPr/>
            </a:pPr>
            <a:fld id="{B474D2A7-32E0-B840-9DF4-58881E53B73E}" type="slidenum">
              <a:rPr lang="en-US" sz="1200">
                <a:latin typeface="Calibri" panose="020F0502020204030204"/>
              </a:rPr>
              <a:pPr algn="r">
                <a:spcAft>
                  <a:spcPts val="600"/>
                </a:spcAft>
                <a:defRPr/>
              </a:pPr>
              <a:t>3</a:t>
            </a:fld>
            <a:endParaRPr lang="en-US" sz="1200">
              <a:latin typeface="Calibri" panose="020F0502020204030204"/>
            </a:endParaRPr>
          </a:p>
        </p:txBody>
      </p:sp>
    </p:spTree>
    <p:extLst>
      <p:ext uri="{BB962C8B-B14F-4D97-AF65-F5344CB8AC3E}">
        <p14:creationId xmlns:p14="http://schemas.microsoft.com/office/powerpoint/2010/main" val="176394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599B0C12-B776-DE4B-A660-B20556AF8A92}"/>
              </a:ext>
            </a:extLst>
          </p:cNvPr>
          <p:cNvSpPr txBox="1">
            <a:spLocks/>
          </p:cNvSpPr>
          <p:nvPr/>
        </p:nvSpPr>
        <p:spPr>
          <a:xfrm>
            <a:off x="352338" y="1036949"/>
            <a:ext cx="5491229" cy="147421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kern="1200" spc="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Black" panose="020B0A04020102020204"/>
                <a:ea typeface="+mj-ea"/>
                <a:cs typeface="+mj-cs"/>
              </a:rPr>
              <a:t>SMART Restrooms Program</a:t>
            </a:r>
          </a:p>
        </p:txBody>
      </p:sp>
      <p:cxnSp>
        <p:nvCxnSpPr>
          <p:cNvPr id="97" name="Straight Connector 8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A97F6214-24C5-C097-039A-6CEEBF78D1F3}"/>
              </a:ext>
            </a:extLst>
          </p:cNvPr>
          <p:cNvSpPr>
            <a:spLocks noGrp="1"/>
          </p:cNvSpPr>
          <p:nvPr>
            <p:ph type="body" sz="quarter" idx="14"/>
          </p:nvPr>
        </p:nvSpPr>
        <p:spPr>
          <a:xfrm>
            <a:off x="628813" y="2218116"/>
            <a:ext cx="5334160" cy="3602935"/>
          </a:xfrm>
        </p:spPr>
        <p:txBody>
          <a:bodyPr vert="horz" lIns="91440" tIns="45720" rIns="91440" bIns="45720" numCol="2" rtlCol="0">
            <a:normAutofit/>
          </a:bodyPr>
          <a:lstStyle/>
          <a:p>
            <a:pPr marL="57150">
              <a:lnSpc>
                <a:spcPct val="90000"/>
              </a:lnSpc>
            </a:pPr>
            <a:r>
              <a:rPr lang="en-US" sz="2000" b="1" dirty="0"/>
              <a:t>Objectives</a:t>
            </a:r>
          </a:p>
          <a:p>
            <a:pPr marL="342900" indent="-285750">
              <a:lnSpc>
                <a:spcPct val="90000"/>
              </a:lnSpc>
              <a:buFont typeface="Arial" panose="020B0604020202020204" pitchFamily="34" charset="0"/>
              <a:buChar char="•"/>
            </a:pPr>
            <a:r>
              <a:rPr lang="en-US" dirty="0"/>
              <a:t>Improved Sanitation and Hygiene of restrooms.</a:t>
            </a:r>
          </a:p>
          <a:p>
            <a:pPr marL="342900" indent="-285750">
              <a:lnSpc>
                <a:spcPct val="90000"/>
              </a:lnSpc>
              <a:buFont typeface="Arial" panose="020B0604020202020204" pitchFamily="34" charset="0"/>
              <a:buChar char="•"/>
            </a:pPr>
            <a:r>
              <a:rPr lang="en-US" dirty="0"/>
              <a:t>Enhance access for ADA and general passengers. </a:t>
            </a:r>
          </a:p>
          <a:p>
            <a:pPr marL="342900" indent="-285750">
              <a:lnSpc>
                <a:spcPct val="90000"/>
              </a:lnSpc>
              <a:buFont typeface="Arial" panose="020B0604020202020204" pitchFamily="34" charset="0"/>
              <a:buChar char="•"/>
            </a:pPr>
            <a:r>
              <a:rPr lang="en-US" dirty="0"/>
              <a:t>Reduce Customer complaints.</a:t>
            </a:r>
          </a:p>
          <a:p>
            <a:pPr marL="342900" indent="-285750">
              <a:lnSpc>
                <a:spcPct val="90000"/>
              </a:lnSpc>
              <a:buFont typeface="Arial" panose="020B0604020202020204" pitchFamily="34" charset="0"/>
              <a:buChar char="•"/>
            </a:pPr>
            <a:r>
              <a:rPr lang="en-US" dirty="0"/>
              <a:t>Monitoring and controlling of restrooms supplies.</a:t>
            </a:r>
          </a:p>
          <a:p>
            <a:pPr marL="342900" indent="-285750">
              <a:lnSpc>
                <a:spcPct val="90000"/>
              </a:lnSpc>
              <a:buFont typeface="Arial" panose="020B0604020202020204" pitchFamily="34" charset="0"/>
              <a:buChar char="•"/>
            </a:pPr>
            <a:endParaRPr lang="en-US" sz="1700" dirty="0"/>
          </a:p>
          <a:p>
            <a:pPr marL="342900" indent="-285750">
              <a:lnSpc>
                <a:spcPct val="90000"/>
              </a:lnSpc>
              <a:buFont typeface="Arial" panose="020B0604020202020204" pitchFamily="34" charset="0"/>
              <a:buChar char="•"/>
            </a:pPr>
            <a:endParaRPr lang="en-US" dirty="0"/>
          </a:p>
          <a:p>
            <a:pPr marL="342900" indent="-285750">
              <a:lnSpc>
                <a:spcPct val="90000"/>
              </a:lnSpc>
              <a:buFont typeface="Arial" panose="020B0604020202020204" pitchFamily="34" charset="0"/>
              <a:buChar char="•"/>
            </a:pPr>
            <a:r>
              <a:rPr lang="en-US" dirty="0"/>
              <a:t>Increased productivity of Rail Station Staff.</a:t>
            </a:r>
          </a:p>
          <a:p>
            <a:pPr marL="342900" indent="-285750">
              <a:lnSpc>
                <a:spcPct val="90000"/>
              </a:lnSpc>
              <a:buFont typeface="Arial" panose="020B0604020202020204" pitchFamily="34" charset="0"/>
              <a:buChar char="•"/>
            </a:pPr>
            <a:r>
              <a:rPr lang="en-US" dirty="0"/>
              <a:t>Development of internal and external communication on facility use and accessibility. </a:t>
            </a:r>
          </a:p>
          <a:p>
            <a:pPr marL="342900" indent="-285750">
              <a:lnSpc>
                <a:spcPct val="90000"/>
              </a:lnSpc>
              <a:buFont typeface="Arial" panose="020B0604020202020204" pitchFamily="34" charset="0"/>
              <a:buChar char="•"/>
            </a:pPr>
            <a:r>
              <a:rPr lang="en-US" dirty="0"/>
              <a:t>Improved Rail Station security and passenger safety. </a:t>
            </a:r>
          </a:p>
          <a:p>
            <a:pPr marL="342900" indent="-285750">
              <a:lnSpc>
                <a:spcPct val="90000"/>
              </a:lnSpc>
              <a:buFont typeface="Arial" panose="020B0604020202020204" pitchFamily="34" charset="0"/>
              <a:buChar char="•"/>
            </a:pPr>
            <a:endParaRPr lang="en-US" sz="1700" dirty="0"/>
          </a:p>
        </p:txBody>
      </p:sp>
      <p:sp>
        <p:nvSpPr>
          <p:cNvPr id="3" name="Picture Placeholder 2">
            <a:extLst>
              <a:ext uri="{FF2B5EF4-FFF2-40B4-BE49-F238E27FC236}">
                <a16:creationId xmlns:a16="http://schemas.microsoft.com/office/drawing/2014/main" id="{C116D9EF-9F9F-4D94-90D1-4A1B1B5D99D1}"/>
              </a:ext>
            </a:extLst>
          </p:cNvPr>
          <p:cNvSpPr>
            <a:spLocks noGrp="1"/>
          </p:cNvSpPr>
          <p:nvPr>
            <p:ph type="pic" sz="quarter" idx="13"/>
          </p:nvPr>
        </p:nvSpPr>
        <p:spPr/>
      </p:sp>
      <p:pic>
        <p:nvPicPr>
          <p:cNvPr id="4" name="Picture 3">
            <a:extLst>
              <a:ext uri="{FF2B5EF4-FFF2-40B4-BE49-F238E27FC236}">
                <a16:creationId xmlns:a16="http://schemas.microsoft.com/office/drawing/2014/main" id="{3CCFA267-527A-520D-B72A-427887B5E69C}"/>
              </a:ext>
            </a:extLst>
          </p:cNvPr>
          <p:cNvPicPr>
            <a:picLocks noChangeAspect="1"/>
          </p:cNvPicPr>
          <p:nvPr/>
        </p:nvPicPr>
        <p:blipFill>
          <a:blip r:embed="rId2"/>
          <a:stretch>
            <a:fillRect/>
          </a:stretch>
        </p:blipFill>
        <p:spPr>
          <a:xfrm>
            <a:off x="7405816" y="914400"/>
            <a:ext cx="4774694" cy="5943600"/>
          </a:xfrm>
          <a:prstGeom prst="rect">
            <a:avLst/>
          </a:prstGeom>
        </p:spPr>
      </p:pic>
    </p:spTree>
    <p:extLst>
      <p:ext uri="{BB962C8B-B14F-4D97-AF65-F5344CB8AC3E}">
        <p14:creationId xmlns:p14="http://schemas.microsoft.com/office/powerpoint/2010/main" val="162715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7A2412-DFDE-E774-31DA-D492B3DC093D}"/>
              </a:ext>
            </a:extLst>
          </p:cNvPr>
          <p:cNvSpPr>
            <a:spLocks noGrp="1"/>
          </p:cNvSpPr>
          <p:nvPr>
            <p:ph type="title"/>
          </p:nvPr>
        </p:nvSpPr>
        <p:spPr>
          <a:xfrm>
            <a:off x="1581031" y="1164811"/>
            <a:ext cx="9029938" cy="1268704"/>
          </a:xfrm>
        </p:spPr>
        <p:txBody>
          <a:bodyPr>
            <a:normAutofit fontScale="90000"/>
          </a:bodyPr>
          <a:lstStyle/>
          <a:p>
            <a:pPr algn="ctr"/>
            <a:r>
              <a:rPr lang="en-US" sz="4900" dirty="0"/>
              <a:t>SMART Restrooms</a:t>
            </a:r>
            <a:br>
              <a:rPr lang="en-US" sz="3600" dirty="0"/>
            </a:br>
            <a:r>
              <a:rPr lang="en-US" sz="4400" dirty="0"/>
              <a:t>Program</a:t>
            </a:r>
            <a:br>
              <a:rPr lang="en-US" sz="2400" dirty="0"/>
            </a:br>
            <a:endParaRPr lang="en-US" dirty="0"/>
          </a:p>
        </p:txBody>
      </p:sp>
      <p:sp>
        <p:nvSpPr>
          <p:cNvPr id="4" name="Text Placeholder 3">
            <a:extLst>
              <a:ext uri="{FF2B5EF4-FFF2-40B4-BE49-F238E27FC236}">
                <a16:creationId xmlns:a16="http://schemas.microsoft.com/office/drawing/2014/main" id="{948C6776-BE08-A17E-AB30-FC73C8AA8099}"/>
              </a:ext>
            </a:extLst>
          </p:cNvPr>
          <p:cNvSpPr>
            <a:spLocks noGrp="1"/>
          </p:cNvSpPr>
          <p:nvPr>
            <p:ph type="body" sz="quarter" idx="13"/>
          </p:nvPr>
        </p:nvSpPr>
        <p:spPr>
          <a:xfrm>
            <a:off x="2085178" y="2433515"/>
            <a:ext cx="8250748" cy="3895401"/>
          </a:xfrm>
        </p:spPr>
        <p:txBody>
          <a:bodyPr>
            <a:normAutofit/>
          </a:bodyPr>
          <a:lstStyle/>
          <a:p>
            <a:r>
              <a:rPr lang="en-US" sz="3200" b="1" dirty="0"/>
              <a:t>Updated Features</a:t>
            </a:r>
          </a:p>
          <a:p>
            <a:pPr marL="342900" indent="-285750">
              <a:lnSpc>
                <a:spcPct val="90000"/>
              </a:lnSpc>
              <a:buFont typeface="Arial" panose="020B0604020202020204" pitchFamily="34" charset="0"/>
              <a:buChar char="•"/>
            </a:pPr>
            <a:r>
              <a:rPr lang="en-US" sz="2000" dirty="0"/>
              <a:t>Touchless toilet, sink, soap and toilet paper features.</a:t>
            </a:r>
          </a:p>
          <a:p>
            <a:pPr marL="342900" indent="-285750">
              <a:lnSpc>
                <a:spcPct val="90000"/>
              </a:lnSpc>
              <a:buFont typeface="Arial" panose="020B0604020202020204" pitchFamily="34" charset="0"/>
              <a:buChar char="•"/>
            </a:pPr>
            <a:r>
              <a:rPr lang="en-US" sz="2000" dirty="0"/>
              <a:t>Electronic access control monitored through MARTA Maintenance Control Center.</a:t>
            </a:r>
          </a:p>
          <a:p>
            <a:pPr marL="342900" indent="-285750">
              <a:lnSpc>
                <a:spcPct val="90000"/>
              </a:lnSpc>
              <a:buFont typeface="Arial" panose="020B0604020202020204" pitchFamily="34" charset="0"/>
              <a:buChar char="•"/>
            </a:pPr>
            <a:r>
              <a:rPr lang="en-US" sz="2000" dirty="0"/>
              <a:t>Loitering control‐time usage with smart motion sensors.</a:t>
            </a:r>
          </a:p>
          <a:p>
            <a:pPr marL="342900" indent="-285750">
              <a:lnSpc>
                <a:spcPct val="90000"/>
              </a:lnSpc>
              <a:buFont typeface="Arial" panose="020B0604020202020204" pitchFamily="34" charset="0"/>
              <a:buChar char="•"/>
            </a:pPr>
            <a:r>
              <a:rPr lang="en-US" sz="2000" dirty="0"/>
              <a:t>Monitoring and controlling of restrooms supplies.</a:t>
            </a:r>
          </a:p>
          <a:p>
            <a:pPr marL="342900" indent="-285750">
              <a:lnSpc>
                <a:spcPct val="90000"/>
              </a:lnSpc>
              <a:buFont typeface="Arial" panose="020B0604020202020204" pitchFamily="34" charset="0"/>
              <a:buChar char="•"/>
            </a:pPr>
            <a:r>
              <a:rPr lang="en-US" sz="2000" dirty="0"/>
              <a:t>Two-way Emergency alarm system.</a:t>
            </a:r>
          </a:p>
          <a:p>
            <a:pPr marL="342900" indent="-285750">
              <a:lnSpc>
                <a:spcPct val="90000"/>
              </a:lnSpc>
              <a:buFont typeface="Arial" panose="020B0604020202020204" pitchFamily="34" charset="0"/>
              <a:buChar char="•"/>
            </a:pPr>
            <a:r>
              <a:rPr lang="en-US" sz="2000" dirty="0"/>
              <a:t>New wall &amp; floor finishes</a:t>
            </a:r>
          </a:p>
          <a:p>
            <a:pPr marL="342900" indent="-285750">
              <a:lnSpc>
                <a:spcPct val="90000"/>
              </a:lnSpc>
              <a:buFont typeface="Arial" panose="020B0604020202020204" pitchFamily="34" charset="0"/>
              <a:buChar char="•"/>
            </a:pPr>
            <a:endParaRPr lang="en-US" sz="2000" dirty="0"/>
          </a:p>
        </p:txBody>
      </p:sp>
      <p:sp>
        <p:nvSpPr>
          <p:cNvPr id="5" name="Slide Number Placeholder 4">
            <a:extLst>
              <a:ext uri="{FF2B5EF4-FFF2-40B4-BE49-F238E27FC236}">
                <a16:creationId xmlns:a16="http://schemas.microsoft.com/office/drawing/2014/main" id="{24082A8C-0FD7-94D8-B03F-F5BA7ECBC4BA}"/>
              </a:ext>
            </a:extLst>
          </p:cNvPr>
          <p:cNvSpPr>
            <a:spLocks noGrp="1"/>
          </p:cNvSpPr>
          <p:nvPr>
            <p:ph type="sldNum" sz="quarter" idx="16"/>
          </p:nvPr>
        </p:nvSpPr>
        <p:spPr/>
        <p:txBody>
          <a:bodyPr/>
          <a:lstStyle/>
          <a:p>
            <a:pPr algn="ctr"/>
            <a:fld id="{B474D2A7-32E0-B840-9DF4-58881E53B73E}" type="slidenum">
              <a:rPr lang="en-US" smtClean="0"/>
              <a:pPr algn="ctr"/>
              <a:t>5</a:t>
            </a:fld>
            <a:endParaRPr lang="en-US"/>
          </a:p>
        </p:txBody>
      </p:sp>
      <p:sp>
        <p:nvSpPr>
          <p:cNvPr id="6" name="Title 1">
            <a:extLst>
              <a:ext uri="{FF2B5EF4-FFF2-40B4-BE49-F238E27FC236}">
                <a16:creationId xmlns:a16="http://schemas.microsoft.com/office/drawing/2014/main" id="{66B2FD8D-35FD-682B-983B-4C989A720CFC}"/>
              </a:ext>
            </a:extLst>
          </p:cNvPr>
          <p:cNvSpPr txBox="1">
            <a:spLocks/>
          </p:cNvSpPr>
          <p:nvPr/>
        </p:nvSpPr>
        <p:spPr>
          <a:xfrm>
            <a:off x="624804" y="914400"/>
            <a:ext cx="5585748" cy="1331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spc="0" baseline="0">
                <a:solidFill>
                  <a:schemeClr val="tx1"/>
                </a:solidFill>
                <a:latin typeface="+mj-lt"/>
                <a:ea typeface="+mj-ea"/>
                <a:cs typeface="+mj-cs"/>
              </a:defRPr>
            </a:lvl1pPr>
          </a:lstStyle>
          <a:p>
            <a:endParaRPr lang="en-US" sz="3200" dirty="0"/>
          </a:p>
        </p:txBody>
      </p:sp>
    </p:spTree>
    <p:extLst>
      <p:ext uri="{BB962C8B-B14F-4D97-AF65-F5344CB8AC3E}">
        <p14:creationId xmlns:p14="http://schemas.microsoft.com/office/powerpoint/2010/main" val="306386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7DA6-A227-2BE1-17EC-D99A43C8A584}"/>
              </a:ext>
            </a:extLst>
          </p:cNvPr>
          <p:cNvSpPr>
            <a:spLocks noGrp="1"/>
          </p:cNvSpPr>
          <p:nvPr>
            <p:ph type="title"/>
          </p:nvPr>
        </p:nvSpPr>
        <p:spPr>
          <a:xfrm>
            <a:off x="1581031" y="1053737"/>
            <a:ext cx="9029938" cy="1221025"/>
          </a:xfrm>
        </p:spPr>
        <p:txBody>
          <a:bodyPr>
            <a:normAutofit fontScale="90000"/>
          </a:bodyPr>
          <a:lstStyle/>
          <a:p>
            <a:pPr algn="ctr"/>
            <a:r>
              <a:rPr lang="en-US" sz="4400" dirty="0"/>
              <a:t>SMART Restrooms</a:t>
            </a:r>
            <a:br>
              <a:rPr lang="en-US" sz="2800" dirty="0"/>
            </a:br>
            <a:r>
              <a:rPr lang="en-US" sz="4000" dirty="0"/>
              <a:t>Program</a:t>
            </a:r>
          </a:p>
        </p:txBody>
      </p:sp>
      <p:pic>
        <p:nvPicPr>
          <p:cNvPr id="3" name="Picture 2">
            <a:extLst>
              <a:ext uri="{FF2B5EF4-FFF2-40B4-BE49-F238E27FC236}">
                <a16:creationId xmlns:a16="http://schemas.microsoft.com/office/drawing/2014/main" id="{6AA910D1-3F0E-1F1D-3EEF-2AD170E04A0E}"/>
              </a:ext>
            </a:extLst>
          </p:cNvPr>
          <p:cNvPicPr>
            <a:picLocks noChangeAspect="1"/>
          </p:cNvPicPr>
          <p:nvPr/>
        </p:nvPicPr>
        <p:blipFill>
          <a:blip r:embed="rId2"/>
          <a:stretch>
            <a:fillRect/>
          </a:stretch>
        </p:blipFill>
        <p:spPr>
          <a:xfrm>
            <a:off x="408857" y="2274760"/>
            <a:ext cx="4842651" cy="3802187"/>
          </a:xfrm>
          <a:prstGeom prst="rect">
            <a:avLst/>
          </a:prstGeom>
        </p:spPr>
      </p:pic>
      <p:pic>
        <p:nvPicPr>
          <p:cNvPr id="4" name="Picture 3">
            <a:extLst>
              <a:ext uri="{FF2B5EF4-FFF2-40B4-BE49-F238E27FC236}">
                <a16:creationId xmlns:a16="http://schemas.microsoft.com/office/drawing/2014/main" id="{BE674902-06E1-78CA-2514-D2D7BEAF4C9B}"/>
              </a:ext>
            </a:extLst>
          </p:cNvPr>
          <p:cNvPicPr>
            <a:picLocks noChangeAspect="1"/>
          </p:cNvPicPr>
          <p:nvPr/>
        </p:nvPicPr>
        <p:blipFill>
          <a:blip r:embed="rId3"/>
          <a:stretch>
            <a:fillRect/>
          </a:stretch>
        </p:blipFill>
        <p:spPr>
          <a:xfrm>
            <a:off x="6729874" y="2274762"/>
            <a:ext cx="4570097" cy="3802186"/>
          </a:xfrm>
          <a:prstGeom prst="rect">
            <a:avLst/>
          </a:prstGeom>
        </p:spPr>
      </p:pic>
      <p:sp>
        <p:nvSpPr>
          <p:cNvPr id="5" name="TextBox 4">
            <a:extLst>
              <a:ext uri="{FF2B5EF4-FFF2-40B4-BE49-F238E27FC236}">
                <a16:creationId xmlns:a16="http://schemas.microsoft.com/office/drawing/2014/main" id="{44A29A43-CFA0-9C1A-8ECF-CE679D8E5A30}"/>
              </a:ext>
            </a:extLst>
          </p:cNvPr>
          <p:cNvSpPr txBox="1"/>
          <p:nvPr/>
        </p:nvSpPr>
        <p:spPr>
          <a:xfrm>
            <a:off x="689120" y="6259935"/>
            <a:ext cx="3829050" cy="369332"/>
          </a:xfrm>
          <a:prstGeom prst="rect">
            <a:avLst/>
          </a:prstGeom>
          <a:noFill/>
        </p:spPr>
        <p:txBody>
          <a:bodyPr wrap="square" rtlCol="0">
            <a:spAutoFit/>
          </a:bodyPr>
          <a:lstStyle/>
          <a:p>
            <a:pPr algn="ctr"/>
            <a:r>
              <a:rPr lang="en-US" dirty="0"/>
              <a:t>Before</a:t>
            </a:r>
          </a:p>
        </p:txBody>
      </p:sp>
      <p:sp>
        <p:nvSpPr>
          <p:cNvPr id="7" name="TextBox 6">
            <a:extLst>
              <a:ext uri="{FF2B5EF4-FFF2-40B4-BE49-F238E27FC236}">
                <a16:creationId xmlns:a16="http://schemas.microsoft.com/office/drawing/2014/main" id="{9E7A5C42-D381-4978-225B-F2D6709BA432}"/>
              </a:ext>
            </a:extLst>
          </p:cNvPr>
          <p:cNvSpPr txBox="1"/>
          <p:nvPr/>
        </p:nvSpPr>
        <p:spPr>
          <a:xfrm>
            <a:off x="6096000" y="6253294"/>
            <a:ext cx="6094602" cy="369332"/>
          </a:xfrm>
          <a:prstGeom prst="rect">
            <a:avLst/>
          </a:prstGeom>
          <a:noFill/>
        </p:spPr>
        <p:txBody>
          <a:bodyPr wrap="square">
            <a:spAutoFit/>
          </a:bodyPr>
          <a:lstStyle/>
          <a:p>
            <a:pPr algn="ctr"/>
            <a:r>
              <a:rPr lang="en-US" dirty="0"/>
              <a:t>After</a:t>
            </a:r>
          </a:p>
        </p:txBody>
      </p:sp>
    </p:spTree>
    <p:extLst>
      <p:ext uri="{BB962C8B-B14F-4D97-AF65-F5344CB8AC3E}">
        <p14:creationId xmlns:p14="http://schemas.microsoft.com/office/powerpoint/2010/main" val="1184531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7A2412-DFDE-E774-31DA-D492B3DC093D}"/>
              </a:ext>
            </a:extLst>
          </p:cNvPr>
          <p:cNvSpPr>
            <a:spLocks noGrp="1"/>
          </p:cNvSpPr>
          <p:nvPr>
            <p:ph type="title"/>
          </p:nvPr>
        </p:nvSpPr>
        <p:spPr>
          <a:xfrm>
            <a:off x="1581031" y="977584"/>
            <a:ext cx="9029938" cy="2084398"/>
          </a:xfrm>
        </p:spPr>
        <p:txBody>
          <a:bodyPr>
            <a:normAutofit fontScale="90000"/>
          </a:bodyPr>
          <a:lstStyle/>
          <a:p>
            <a:pPr algn="ctr"/>
            <a:r>
              <a:rPr lang="en-US" sz="4400" dirty="0"/>
              <a:t>SMART Restrooms</a:t>
            </a:r>
            <a:br>
              <a:rPr lang="en-US" sz="4400" dirty="0"/>
            </a:br>
            <a:r>
              <a:rPr lang="en-US" sz="4400" dirty="0"/>
              <a:t>Program</a:t>
            </a:r>
            <a:br>
              <a:rPr lang="en-US" sz="4400" dirty="0"/>
            </a:br>
            <a:r>
              <a:rPr lang="en-US" sz="2400" b="1" dirty="0"/>
              <a:t>Upcoming Schedule</a:t>
            </a:r>
            <a:br>
              <a:rPr lang="en-US" sz="2400" b="1" dirty="0"/>
            </a:br>
            <a:br>
              <a:rPr lang="en-US" sz="2400" dirty="0"/>
            </a:br>
            <a:endParaRPr lang="en-US" dirty="0"/>
          </a:p>
        </p:txBody>
      </p:sp>
      <p:sp>
        <p:nvSpPr>
          <p:cNvPr id="5" name="Slide Number Placeholder 4">
            <a:extLst>
              <a:ext uri="{FF2B5EF4-FFF2-40B4-BE49-F238E27FC236}">
                <a16:creationId xmlns:a16="http://schemas.microsoft.com/office/drawing/2014/main" id="{24082A8C-0FD7-94D8-B03F-F5BA7ECBC4BA}"/>
              </a:ext>
            </a:extLst>
          </p:cNvPr>
          <p:cNvSpPr>
            <a:spLocks noGrp="1"/>
          </p:cNvSpPr>
          <p:nvPr>
            <p:ph type="sldNum" sz="quarter" idx="16"/>
          </p:nvPr>
        </p:nvSpPr>
        <p:spPr/>
        <p:txBody>
          <a:bodyPr/>
          <a:lstStyle/>
          <a:p>
            <a:pPr algn="ctr"/>
            <a:fld id="{B474D2A7-32E0-B840-9DF4-58881E53B73E}" type="slidenum">
              <a:rPr lang="en-US" smtClean="0"/>
              <a:pPr algn="ctr"/>
              <a:t>7</a:t>
            </a:fld>
            <a:endParaRPr lang="en-US"/>
          </a:p>
        </p:txBody>
      </p:sp>
      <p:sp>
        <p:nvSpPr>
          <p:cNvPr id="6" name="Title 1">
            <a:extLst>
              <a:ext uri="{FF2B5EF4-FFF2-40B4-BE49-F238E27FC236}">
                <a16:creationId xmlns:a16="http://schemas.microsoft.com/office/drawing/2014/main" id="{66B2FD8D-35FD-682B-983B-4C989A720CFC}"/>
              </a:ext>
            </a:extLst>
          </p:cNvPr>
          <p:cNvSpPr txBox="1">
            <a:spLocks/>
          </p:cNvSpPr>
          <p:nvPr/>
        </p:nvSpPr>
        <p:spPr>
          <a:xfrm>
            <a:off x="624804" y="914400"/>
            <a:ext cx="5585748" cy="1331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spc="0" baseline="0">
                <a:solidFill>
                  <a:schemeClr val="tx1"/>
                </a:solidFill>
                <a:latin typeface="+mj-lt"/>
                <a:ea typeface="+mj-ea"/>
                <a:cs typeface="+mj-cs"/>
              </a:defRPr>
            </a:lvl1pPr>
          </a:lstStyle>
          <a:p>
            <a:endParaRPr lang="en-US" sz="3200" dirty="0"/>
          </a:p>
        </p:txBody>
      </p:sp>
      <p:sp>
        <p:nvSpPr>
          <p:cNvPr id="11" name="Text Placeholder 10">
            <a:extLst>
              <a:ext uri="{FF2B5EF4-FFF2-40B4-BE49-F238E27FC236}">
                <a16:creationId xmlns:a16="http://schemas.microsoft.com/office/drawing/2014/main" id="{56C19E7D-DE88-3776-50AC-25B26D7F76A4}"/>
              </a:ext>
            </a:extLst>
          </p:cNvPr>
          <p:cNvSpPr>
            <a:spLocks noGrp="1"/>
          </p:cNvSpPr>
          <p:nvPr>
            <p:ph type="body" sz="quarter" idx="13"/>
          </p:nvPr>
        </p:nvSpPr>
        <p:spPr>
          <a:xfrm>
            <a:off x="1484064" y="2875461"/>
            <a:ext cx="9223872" cy="2929722"/>
          </a:xfrm>
        </p:spPr>
        <p:txBody>
          <a:bodyPr/>
          <a:lstStyle/>
          <a:p>
            <a:r>
              <a:rPr lang="en-US" dirty="0"/>
              <a:t>The SMART Restrooms Program has implemented fully-functional restrooms at the following stations:</a:t>
            </a:r>
          </a:p>
          <a:p>
            <a:pPr marL="285750" indent="-285750">
              <a:buFont typeface="Arial" panose="020B0604020202020204" pitchFamily="34" charset="0"/>
              <a:buChar char="•"/>
            </a:pPr>
            <a:r>
              <a:rPr lang="en-US" dirty="0"/>
              <a:t>East Lake Station</a:t>
            </a:r>
          </a:p>
          <a:p>
            <a:pPr marL="285750" indent="-285750">
              <a:buFont typeface="Arial" panose="020B0604020202020204" pitchFamily="34" charset="0"/>
              <a:buChar char="•"/>
            </a:pPr>
            <a:r>
              <a:rPr lang="en-US" dirty="0"/>
              <a:t>Doraville Station</a:t>
            </a:r>
          </a:p>
          <a:p>
            <a:pPr marL="285750" indent="-285750">
              <a:buFont typeface="Arial" panose="020B0604020202020204" pitchFamily="34" charset="0"/>
              <a:buChar char="•"/>
            </a:pPr>
            <a:r>
              <a:rPr lang="en-US" dirty="0"/>
              <a:t>GWCC/Dome Station</a:t>
            </a:r>
          </a:p>
          <a:p>
            <a:pPr marL="285750" indent="-285750">
              <a:buFont typeface="Arial" panose="020B0604020202020204" pitchFamily="34" charset="0"/>
              <a:buChar char="•"/>
            </a:pPr>
            <a:r>
              <a:rPr lang="en-US" dirty="0"/>
              <a:t>H.E. Holmes Station</a:t>
            </a:r>
          </a:p>
        </p:txBody>
      </p:sp>
    </p:spTree>
    <p:extLst>
      <p:ext uri="{BB962C8B-B14F-4D97-AF65-F5344CB8AC3E}">
        <p14:creationId xmlns:p14="http://schemas.microsoft.com/office/powerpoint/2010/main" val="2354285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7A2412-DFDE-E774-31DA-D492B3DC093D}"/>
              </a:ext>
            </a:extLst>
          </p:cNvPr>
          <p:cNvSpPr>
            <a:spLocks noGrp="1"/>
          </p:cNvSpPr>
          <p:nvPr>
            <p:ph type="title"/>
          </p:nvPr>
        </p:nvSpPr>
        <p:spPr>
          <a:xfrm>
            <a:off x="1581031" y="977584"/>
            <a:ext cx="9029938" cy="2084398"/>
          </a:xfrm>
        </p:spPr>
        <p:txBody>
          <a:bodyPr>
            <a:normAutofit fontScale="90000"/>
          </a:bodyPr>
          <a:lstStyle/>
          <a:p>
            <a:pPr algn="ctr"/>
            <a:r>
              <a:rPr lang="en-US" sz="4400" dirty="0"/>
              <a:t>SMART Restrooms</a:t>
            </a:r>
            <a:br>
              <a:rPr lang="en-US" sz="4400" dirty="0"/>
            </a:br>
            <a:r>
              <a:rPr lang="en-US" sz="4400" dirty="0"/>
              <a:t>Program</a:t>
            </a:r>
            <a:br>
              <a:rPr lang="en-US" sz="4400" dirty="0"/>
            </a:br>
            <a:r>
              <a:rPr lang="en-US" sz="2400" b="1" dirty="0"/>
              <a:t>Upcoming Schedule</a:t>
            </a:r>
            <a:br>
              <a:rPr lang="en-US" sz="2400" b="1" dirty="0"/>
            </a:br>
            <a:br>
              <a:rPr lang="en-US" sz="2400" dirty="0"/>
            </a:br>
            <a:endParaRPr lang="en-US" dirty="0"/>
          </a:p>
        </p:txBody>
      </p:sp>
      <p:sp>
        <p:nvSpPr>
          <p:cNvPr id="4" name="Text Placeholder 3">
            <a:extLst>
              <a:ext uri="{FF2B5EF4-FFF2-40B4-BE49-F238E27FC236}">
                <a16:creationId xmlns:a16="http://schemas.microsoft.com/office/drawing/2014/main" id="{948C6776-BE08-A17E-AB30-FC73C8AA8099}"/>
              </a:ext>
            </a:extLst>
          </p:cNvPr>
          <p:cNvSpPr>
            <a:spLocks noGrp="1"/>
          </p:cNvSpPr>
          <p:nvPr>
            <p:ph type="body" sz="quarter" idx="13"/>
          </p:nvPr>
        </p:nvSpPr>
        <p:spPr>
          <a:xfrm>
            <a:off x="-84545" y="3265816"/>
            <a:ext cx="2981774" cy="3895401"/>
          </a:xfrm>
        </p:spPr>
        <p:txBody>
          <a:bodyPr>
            <a:normAutofit/>
          </a:bodyPr>
          <a:lstStyle/>
          <a:p>
            <a:pPr marL="342900" indent="-285750">
              <a:lnSpc>
                <a:spcPct val="90000"/>
              </a:lnSpc>
              <a:buFont typeface="Arial" panose="020B0604020202020204" pitchFamily="34" charset="0"/>
              <a:buChar char="•"/>
            </a:pPr>
            <a:r>
              <a:rPr lang="en-US" dirty="0"/>
              <a:t>Wave 1</a:t>
            </a:r>
          </a:p>
          <a:p>
            <a:pPr marL="800100" lvl="1" indent="-285750">
              <a:buFont typeface="Arial" panose="020B0604020202020204" pitchFamily="34" charset="0"/>
              <a:buChar char="•"/>
            </a:pPr>
            <a:r>
              <a:rPr lang="en-US" dirty="0">
                <a:solidFill>
                  <a:schemeClr val="tx1"/>
                </a:solidFill>
              </a:rPr>
              <a:t>Vine City</a:t>
            </a:r>
          </a:p>
          <a:p>
            <a:pPr marL="800100" lvl="1" indent="-285750">
              <a:buFont typeface="Arial" panose="020B0604020202020204" pitchFamily="34" charset="0"/>
              <a:buChar char="•"/>
            </a:pPr>
            <a:r>
              <a:rPr lang="en-US" dirty="0">
                <a:solidFill>
                  <a:schemeClr val="tx1"/>
                </a:solidFill>
              </a:rPr>
              <a:t>Peachtree Center</a:t>
            </a:r>
          </a:p>
          <a:p>
            <a:pPr marL="800100" lvl="1" indent="-285750">
              <a:buFont typeface="Arial" panose="020B0604020202020204" pitchFamily="34" charset="0"/>
              <a:buChar char="•"/>
            </a:pPr>
            <a:r>
              <a:rPr lang="en-US" dirty="0">
                <a:solidFill>
                  <a:schemeClr val="tx1"/>
                </a:solidFill>
              </a:rPr>
              <a:t>Georgia State</a:t>
            </a:r>
          </a:p>
          <a:p>
            <a:pPr marL="800100" lvl="1" indent="-285750">
              <a:buFont typeface="Arial" panose="020B0604020202020204" pitchFamily="34" charset="0"/>
              <a:buChar char="•"/>
            </a:pPr>
            <a:r>
              <a:rPr lang="en-US" dirty="0">
                <a:solidFill>
                  <a:schemeClr val="tx1"/>
                </a:solidFill>
              </a:rPr>
              <a:t>Garnett</a:t>
            </a:r>
          </a:p>
          <a:p>
            <a:pPr marL="342900" indent="-285750">
              <a:lnSpc>
                <a:spcPct val="90000"/>
              </a:lnSpc>
              <a:buFont typeface="Arial" panose="020B0604020202020204" pitchFamily="34" charset="0"/>
              <a:buChar char="•"/>
            </a:pPr>
            <a:r>
              <a:rPr lang="en-US" dirty="0"/>
              <a:t>Wave 2</a:t>
            </a:r>
          </a:p>
          <a:p>
            <a:pPr marL="800100" lvl="1" indent="-285750">
              <a:buFont typeface="Arial" panose="020B0604020202020204" pitchFamily="34" charset="0"/>
              <a:buChar char="•"/>
            </a:pPr>
            <a:r>
              <a:rPr lang="en-US" dirty="0">
                <a:solidFill>
                  <a:schemeClr val="tx1"/>
                </a:solidFill>
              </a:rPr>
              <a:t>Civic Center</a:t>
            </a:r>
          </a:p>
          <a:p>
            <a:pPr marL="800100" lvl="1" indent="-285750">
              <a:buFont typeface="Arial" panose="020B0604020202020204" pitchFamily="34" charset="0"/>
              <a:buChar char="•"/>
            </a:pPr>
            <a:r>
              <a:rPr lang="en-US" dirty="0">
                <a:solidFill>
                  <a:schemeClr val="tx1"/>
                </a:solidFill>
              </a:rPr>
              <a:t>Ashby</a:t>
            </a:r>
          </a:p>
          <a:p>
            <a:pPr marL="800100" lvl="1" indent="-285750">
              <a:buFont typeface="Arial" panose="020B0604020202020204" pitchFamily="34" charset="0"/>
              <a:buChar char="•"/>
            </a:pPr>
            <a:r>
              <a:rPr lang="en-US" dirty="0">
                <a:solidFill>
                  <a:schemeClr val="tx1"/>
                </a:solidFill>
              </a:rPr>
              <a:t>King Memorial</a:t>
            </a:r>
          </a:p>
          <a:p>
            <a:pPr marL="800100" lvl="1" indent="-285750">
              <a:buFont typeface="Arial" panose="020B0604020202020204" pitchFamily="34" charset="0"/>
              <a:buChar char="•"/>
            </a:pPr>
            <a:r>
              <a:rPr lang="en-US" dirty="0">
                <a:solidFill>
                  <a:schemeClr val="tx1"/>
                </a:solidFill>
              </a:rPr>
              <a:t>North Ave</a:t>
            </a:r>
          </a:p>
          <a:p>
            <a:pPr marL="514350" lvl="1"/>
            <a:endParaRPr lang="en-US" sz="2000" dirty="0">
              <a:solidFill>
                <a:schemeClr val="tx1"/>
              </a:solidFill>
            </a:endParaRPr>
          </a:p>
          <a:p>
            <a:pPr marL="514350" lvl="1"/>
            <a:endParaRPr lang="en-US" sz="2000" dirty="0">
              <a:solidFill>
                <a:schemeClr val="tx1"/>
              </a:solidFill>
            </a:endParaRPr>
          </a:p>
        </p:txBody>
      </p:sp>
      <p:sp>
        <p:nvSpPr>
          <p:cNvPr id="5" name="Slide Number Placeholder 4">
            <a:extLst>
              <a:ext uri="{FF2B5EF4-FFF2-40B4-BE49-F238E27FC236}">
                <a16:creationId xmlns:a16="http://schemas.microsoft.com/office/drawing/2014/main" id="{24082A8C-0FD7-94D8-B03F-F5BA7ECBC4BA}"/>
              </a:ext>
            </a:extLst>
          </p:cNvPr>
          <p:cNvSpPr>
            <a:spLocks noGrp="1"/>
          </p:cNvSpPr>
          <p:nvPr>
            <p:ph type="sldNum" sz="quarter" idx="16"/>
          </p:nvPr>
        </p:nvSpPr>
        <p:spPr/>
        <p:txBody>
          <a:bodyPr/>
          <a:lstStyle/>
          <a:p>
            <a:pPr algn="ctr"/>
            <a:fld id="{B474D2A7-32E0-B840-9DF4-58881E53B73E}" type="slidenum">
              <a:rPr lang="en-US" smtClean="0"/>
              <a:pPr algn="ctr"/>
              <a:t>8</a:t>
            </a:fld>
            <a:endParaRPr lang="en-US"/>
          </a:p>
        </p:txBody>
      </p:sp>
      <p:sp>
        <p:nvSpPr>
          <p:cNvPr id="6" name="Title 1">
            <a:extLst>
              <a:ext uri="{FF2B5EF4-FFF2-40B4-BE49-F238E27FC236}">
                <a16:creationId xmlns:a16="http://schemas.microsoft.com/office/drawing/2014/main" id="{66B2FD8D-35FD-682B-983B-4C989A720CFC}"/>
              </a:ext>
            </a:extLst>
          </p:cNvPr>
          <p:cNvSpPr txBox="1">
            <a:spLocks/>
          </p:cNvSpPr>
          <p:nvPr/>
        </p:nvSpPr>
        <p:spPr>
          <a:xfrm>
            <a:off x="624804" y="914400"/>
            <a:ext cx="5585748" cy="1331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spc="0" baseline="0">
                <a:solidFill>
                  <a:schemeClr val="tx1"/>
                </a:solidFill>
                <a:latin typeface="+mj-lt"/>
                <a:ea typeface="+mj-ea"/>
                <a:cs typeface="+mj-cs"/>
              </a:defRPr>
            </a:lvl1pPr>
          </a:lstStyle>
          <a:p>
            <a:endParaRPr lang="en-US" sz="3200" dirty="0"/>
          </a:p>
        </p:txBody>
      </p:sp>
      <p:sp>
        <p:nvSpPr>
          <p:cNvPr id="3" name="Text Placeholder 3">
            <a:extLst>
              <a:ext uri="{FF2B5EF4-FFF2-40B4-BE49-F238E27FC236}">
                <a16:creationId xmlns:a16="http://schemas.microsoft.com/office/drawing/2014/main" id="{53DDC581-76A9-A2BA-E50D-AFC3D3E6FDB2}"/>
              </a:ext>
            </a:extLst>
          </p:cNvPr>
          <p:cNvSpPr txBox="1">
            <a:spLocks/>
          </p:cNvSpPr>
          <p:nvPr/>
        </p:nvSpPr>
        <p:spPr>
          <a:xfrm>
            <a:off x="8785944" y="3265813"/>
            <a:ext cx="2981774" cy="3895401"/>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5750">
              <a:lnSpc>
                <a:spcPct val="90000"/>
              </a:lnSpc>
              <a:buFont typeface="Arial" panose="020B0604020202020204" pitchFamily="34" charset="0"/>
              <a:buChar char="•"/>
            </a:pPr>
            <a:r>
              <a:rPr lang="en-US" dirty="0"/>
              <a:t>Wave 7</a:t>
            </a:r>
          </a:p>
          <a:p>
            <a:pPr marL="800100" lvl="1" indent="-285750">
              <a:buFont typeface="Arial" panose="020B0604020202020204" pitchFamily="34" charset="0"/>
              <a:buChar char="•"/>
            </a:pPr>
            <a:r>
              <a:rPr lang="en-US" dirty="0">
                <a:solidFill>
                  <a:schemeClr val="tx1"/>
                </a:solidFill>
              </a:rPr>
              <a:t>Avondale</a:t>
            </a:r>
          </a:p>
          <a:p>
            <a:pPr marL="800100" lvl="1" indent="-285750">
              <a:buFont typeface="Arial" panose="020B0604020202020204" pitchFamily="34" charset="0"/>
              <a:buChar char="•"/>
            </a:pPr>
            <a:r>
              <a:rPr lang="en-US" dirty="0">
                <a:solidFill>
                  <a:schemeClr val="tx1"/>
                </a:solidFill>
              </a:rPr>
              <a:t>Decatur</a:t>
            </a:r>
          </a:p>
          <a:p>
            <a:pPr marL="800100" lvl="1" indent="-285750">
              <a:buFont typeface="Arial" panose="020B0604020202020204" pitchFamily="34" charset="0"/>
              <a:buChar char="•"/>
            </a:pPr>
            <a:r>
              <a:rPr lang="en-US" dirty="0">
                <a:solidFill>
                  <a:schemeClr val="tx1"/>
                </a:solidFill>
              </a:rPr>
              <a:t>West Lake</a:t>
            </a:r>
          </a:p>
          <a:p>
            <a:pPr marL="800100" lvl="1" indent="-285750">
              <a:buFont typeface="Arial" panose="020B0604020202020204" pitchFamily="34" charset="0"/>
              <a:buChar char="•"/>
            </a:pPr>
            <a:r>
              <a:rPr lang="en-US" dirty="0">
                <a:solidFill>
                  <a:schemeClr val="tx1"/>
                </a:solidFill>
              </a:rPr>
              <a:t>Bankhead</a:t>
            </a:r>
          </a:p>
          <a:p>
            <a:pPr marL="342900" indent="-285750">
              <a:lnSpc>
                <a:spcPct val="90000"/>
              </a:lnSpc>
              <a:buFont typeface="Arial" panose="020B0604020202020204" pitchFamily="34" charset="0"/>
              <a:buChar char="•"/>
            </a:pPr>
            <a:r>
              <a:rPr lang="en-US" dirty="0"/>
              <a:t>Wave 8</a:t>
            </a:r>
          </a:p>
          <a:p>
            <a:pPr marL="800100" lvl="1" indent="-285750">
              <a:buFont typeface="Arial" panose="020B0604020202020204" pitchFamily="34" charset="0"/>
              <a:buChar char="•"/>
            </a:pPr>
            <a:r>
              <a:rPr lang="en-US" dirty="0">
                <a:solidFill>
                  <a:schemeClr val="tx1"/>
                </a:solidFill>
              </a:rPr>
              <a:t>Dunwoody</a:t>
            </a:r>
          </a:p>
          <a:p>
            <a:pPr marL="800100" lvl="1" indent="-285750">
              <a:buFont typeface="Arial" panose="020B0604020202020204" pitchFamily="34" charset="0"/>
              <a:buChar char="•"/>
            </a:pPr>
            <a:r>
              <a:rPr lang="en-US" dirty="0">
                <a:solidFill>
                  <a:schemeClr val="tx1"/>
                </a:solidFill>
              </a:rPr>
              <a:t>Chamblee</a:t>
            </a:r>
          </a:p>
          <a:p>
            <a:pPr marL="800100" lvl="1" indent="-285750">
              <a:buFont typeface="Arial" panose="020B0604020202020204" pitchFamily="34" charset="0"/>
              <a:buChar char="•"/>
            </a:pPr>
            <a:r>
              <a:rPr lang="en-US" dirty="0">
                <a:solidFill>
                  <a:schemeClr val="tx1"/>
                </a:solidFill>
              </a:rPr>
              <a:t>Sandy Springs</a:t>
            </a:r>
          </a:p>
          <a:p>
            <a:pPr marL="800100" lvl="1" indent="-285750">
              <a:buFont typeface="Arial" panose="020B0604020202020204" pitchFamily="34" charset="0"/>
              <a:buChar char="•"/>
            </a:pPr>
            <a:r>
              <a:rPr lang="en-US" dirty="0">
                <a:solidFill>
                  <a:schemeClr val="tx1"/>
                </a:solidFill>
              </a:rPr>
              <a:t>North Springs</a:t>
            </a:r>
          </a:p>
          <a:p>
            <a:pPr marL="514350" lvl="1"/>
            <a:endParaRPr lang="en-US" sz="2000" dirty="0">
              <a:solidFill>
                <a:schemeClr val="tx1"/>
              </a:solidFill>
            </a:endParaRPr>
          </a:p>
          <a:p>
            <a:pPr marL="514350" lvl="1"/>
            <a:endParaRPr lang="en-US" sz="2000" dirty="0">
              <a:solidFill>
                <a:schemeClr val="tx1"/>
              </a:solidFill>
            </a:endParaRPr>
          </a:p>
        </p:txBody>
      </p:sp>
      <p:sp>
        <p:nvSpPr>
          <p:cNvPr id="8" name="Text Placeholder 3">
            <a:extLst>
              <a:ext uri="{FF2B5EF4-FFF2-40B4-BE49-F238E27FC236}">
                <a16:creationId xmlns:a16="http://schemas.microsoft.com/office/drawing/2014/main" id="{BEE71717-C8DE-AF1B-463A-8597E2B5C4FC}"/>
              </a:ext>
            </a:extLst>
          </p:cNvPr>
          <p:cNvSpPr txBox="1">
            <a:spLocks/>
          </p:cNvSpPr>
          <p:nvPr/>
        </p:nvSpPr>
        <p:spPr>
          <a:xfrm>
            <a:off x="5315987" y="3265814"/>
            <a:ext cx="2981774" cy="3895401"/>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5750">
              <a:lnSpc>
                <a:spcPct val="90000"/>
              </a:lnSpc>
              <a:buFont typeface="Arial" panose="020B0604020202020204" pitchFamily="34" charset="0"/>
              <a:buChar char="•"/>
            </a:pPr>
            <a:r>
              <a:rPr lang="en-US" dirty="0"/>
              <a:t>Wave 5</a:t>
            </a:r>
          </a:p>
          <a:p>
            <a:pPr marL="800100" lvl="1" indent="-285750">
              <a:buFont typeface="Arial" panose="020B0604020202020204" pitchFamily="34" charset="0"/>
              <a:buChar char="•"/>
            </a:pPr>
            <a:r>
              <a:rPr lang="en-US" dirty="0">
                <a:solidFill>
                  <a:schemeClr val="tx1"/>
                </a:solidFill>
              </a:rPr>
              <a:t>Lakewood</a:t>
            </a:r>
          </a:p>
          <a:p>
            <a:pPr marL="800100" lvl="1" indent="-285750">
              <a:buFont typeface="Arial" panose="020B0604020202020204" pitchFamily="34" charset="0"/>
              <a:buChar char="•"/>
            </a:pPr>
            <a:r>
              <a:rPr lang="en-US" dirty="0">
                <a:solidFill>
                  <a:schemeClr val="tx1"/>
                </a:solidFill>
              </a:rPr>
              <a:t>College Park</a:t>
            </a:r>
          </a:p>
          <a:p>
            <a:pPr marL="800100" lvl="1" indent="-285750">
              <a:buFont typeface="Arial" panose="020B0604020202020204" pitchFamily="34" charset="0"/>
              <a:buChar char="•"/>
            </a:pPr>
            <a:r>
              <a:rPr lang="en-US" dirty="0">
                <a:solidFill>
                  <a:schemeClr val="tx1"/>
                </a:solidFill>
              </a:rPr>
              <a:t>Indian Creek</a:t>
            </a:r>
          </a:p>
          <a:p>
            <a:pPr marL="800100" lvl="1" indent="-285750">
              <a:buFont typeface="Arial" panose="020B0604020202020204" pitchFamily="34" charset="0"/>
              <a:buChar char="•"/>
            </a:pPr>
            <a:r>
              <a:rPr lang="en-US" dirty="0">
                <a:solidFill>
                  <a:schemeClr val="tx1"/>
                </a:solidFill>
              </a:rPr>
              <a:t>Kensington</a:t>
            </a:r>
          </a:p>
          <a:p>
            <a:pPr marL="342900" indent="-285750">
              <a:lnSpc>
                <a:spcPct val="90000"/>
              </a:lnSpc>
              <a:buFont typeface="Arial" panose="020B0604020202020204" pitchFamily="34" charset="0"/>
              <a:buChar char="•"/>
            </a:pPr>
            <a:r>
              <a:rPr lang="en-US" dirty="0"/>
              <a:t>Wave 6</a:t>
            </a:r>
          </a:p>
          <a:p>
            <a:pPr marL="800100" lvl="1" indent="-285750">
              <a:buFont typeface="Arial" panose="020B0604020202020204" pitchFamily="34" charset="0"/>
              <a:buChar char="•"/>
            </a:pPr>
            <a:r>
              <a:rPr lang="en-US" dirty="0">
                <a:solidFill>
                  <a:schemeClr val="tx1"/>
                </a:solidFill>
              </a:rPr>
              <a:t>West End</a:t>
            </a:r>
          </a:p>
          <a:p>
            <a:pPr marL="800100" lvl="1" indent="-285750">
              <a:buFont typeface="Arial" panose="020B0604020202020204" pitchFamily="34" charset="0"/>
              <a:buChar char="•"/>
            </a:pPr>
            <a:r>
              <a:rPr lang="en-US" dirty="0">
                <a:solidFill>
                  <a:schemeClr val="tx1"/>
                </a:solidFill>
              </a:rPr>
              <a:t>Oakland</a:t>
            </a:r>
          </a:p>
          <a:p>
            <a:pPr marL="800100" lvl="1" indent="-285750">
              <a:buFont typeface="Arial" panose="020B0604020202020204" pitchFamily="34" charset="0"/>
              <a:buChar char="•"/>
            </a:pPr>
            <a:r>
              <a:rPr lang="en-US" dirty="0">
                <a:solidFill>
                  <a:schemeClr val="tx1"/>
                </a:solidFill>
              </a:rPr>
              <a:t>East Lake</a:t>
            </a:r>
          </a:p>
          <a:p>
            <a:pPr marL="800100" lvl="1" indent="-285750">
              <a:buFont typeface="Arial" panose="020B0604020202020204" pitchFamily="34" charset="0"/>
              <a:buChar char="•"/>
            </a:pPr>
            <a:r>
              <a:rPr lang="en-US" dirty="0">
                <a:solidFill>
                  <a:schemeClr val="tx1"/>
                </a:solidFill>
              </a:rPr>
              <a:t>Lindbergh</a:t>
            </a:r>
          </a:p>
          <a:p>
            <a:pPr marL="514350" lvl="1"/>
            <a:endParaRPr lang="en-US" sz="2000" dirty="0">
              <a:solidFill>
                <a:schemeClr val="tx1"/>
              </a:solidFill>
            </a:endParaRPr>
          </a:p>
          <a:p>
            <a:pPr marL="514350" lvl="1"/>
            <a:endParaRPr lang="en-US" sz="2000" dirty="0">
              <a:solidFill>
                <a:schemeClr val="tx1"/>
              </a:solidFill>
            </a:endParaRPr>
          </a:p>
        </p:txBody>
      </p:sp>
      <p:sp>
        <p:nvSpPr>
          <p:cNvPr id="9" name="Text Placeholder 3">
            <a:extLst>
              <a:ext uri="{FF2B5EF4-FFF2-40B4-BE49-F238E27FC236}">
                <a16:creationId xmlns:a16="http://schemas.microsoft.com/office/drawing/2014/main" id="{5CC37C9B-E925-8E97-C1E6-0DC966E8F06F}"/>
              </a:ext>
            </a:extLst>
          </p:cNvPr>
          <p:cNvSpPr txBox="1">
            <a:spLocks/>
          </p:cNvSpPr>
          <p:nvPr/>
        </p:nvSpPr>
        <p:spPr>
          <a:xfrm>
            <a:off x="2645083" y="3265815"/>
            <a:ext cx="2981774" cy="3895401"/>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5750">
              <a:lnSpc>
                <a:spcPct val="90000"/>
              </a:lnSpc>
              <a:buFont typeface="Arial" panose="020B0604020202020204" pitchFamily="34" charset="0"/>
              <a:buChar char="•"/>
            </a:pPr>
            <a:r>
              <a:rPr lang="en-US" dirty="0"/>
              <a:t>Wave 3</a:t>
            </a:r>
          </a:p>
          <a:p>
            <a:pPr marL="800100" lvl="1" indent="-285750">
              <a:buFont typeface="Arial" panose="020B0604020202020204" pitchFamily="34" charset="0"/>
              <a:buChar char="•"/>
            </a:pPr>
            <a:r>
              <a:rPr lang="en-US" dirty="0">
                <a:solidFill>
                  <a:schemeClr val="tx1"/>
                </a:solidFill>
              </a:rPr>
              <a:t>Midtown</a:t>
            </a:r>
          </a:p>
          <a:p>
            <a:pPr marL="800100" lvl="1" indent="-285750">
              <a:buFont typeface="Arial" panose="020B0604020202020204" pitchFamily="34" charset="0"/>
              <a:buChar char="•"/>
            </a:pPr>
            <a:r>
              <a:rPr lang="en-US" dirty="0">
                <a:solidFill>
                  <a:schemeClr val="tx1"/>
                </a:solidFill>
              </a:rPr>
              <a:t>Lenox</a:t>
            </a:r>
          </a:p>
          <a:p>
            <a:pPr marL="800100" lvl="1" indent="-285750">
              <a:buFont typeface="Arial" panose="020B0604020202020204" pitchFamily="34" charset="0"/>
              <a:buChar char="•"/>
            </a:pPr>
            <a:r>
              <a:rPr lang="en-US" dirty="0">
                <a:solidFill>
                  <a:schemeClr val="tx1"/>
                </a:solidFill>
              </a:rPr>
              <a:t>Brookhaven</a:t>
            </a:r>
          </a:p>
          <a:p>
            <a:pPr marL="800100" lvl="1" indent="-285750">
              <a:buFont typeface="Arial" panose="020B0604020202020204" pitchFamily="34" charset="0"/>
              <a:buChar char="•"/>
            </a:pPr>
            <a:r>
              <a:rPr lang="en-US" dirty="0">
                <a:solidFill>
                  <a:schemeClr val="tx1"/>
                </a:solidFill>
              </a:rPr>
              <a:t>Inman Park</a:t>
            </a:r>
          </a:p>
          <a:p>
            <a:pPr marL="342900" indent="-285750">
              <a:lnSpc>
                <a:spcPct val="90000"/>
              </a:lnSpc>
              <a:buFont typeface="Arial" panose="020B0604020202020204" pitchFamily="34" charset="0"/>
              <a:buChar char="•"/>
            </a:pPr>
            <a:r>
              <a:rPr lang="en-US" dirty="0"/>
              <a:t>Wave 4</a:t>
            </a:r>
          </a:p>
          <a:p>
            <a:pPr marL="800100" lvl="1" indent="-285750">
              <a:buFont typeface="Arial" panose="020B0604020202020204" pitchFamily="34" charset="0"/>
              <a:buChar char="•"/>
            </a:pPr>
            <a:r>
              <a:rPr lang="en-US" dirty="0">
                <a:solidFill>
                  <a:schemeClr val="tx1"/>
                </a:solidFill>
              </a:rPr>
              <a:t>Edgewood/Candler</a:t>
            </a:r>
          </a:p>
          <a:p>
            <a:pPr marL="800100" lvl="1" indent="-285750">
              <a:buFont typeface="Arial" panose="020B0604020202020204" pitchFamily="34" charset="0"/>
              <a:buChar char="•"/>
            </a:pPr>
            <a:r>
              <a:rPr lang="en-US" dirty="0">
                <a:solidFill>
                  <a:schemeClr val="tx1"/>
                </a:solidFill>
              </a:rPr>
              <a:t>Buckhead</a:t>
            </a:r>
          </a:p>
          <a:p>
            <a:pPr marL="800100" lvl="1" indent="-285750">
              <a:buFont typeface="Arial" panose="020B0604020202020204" pitchFamily="34" charset="0"/>
              <a:buChar char="•"/>
            </a:pPr>
            <a:r>
              <a:rPr lang="en-US" dirty="0">
                <a:solidFill>
                  <a:schemeClr val="tx1"/>
                </a:solidFill>
              </a:rPr>
              <a:t>Medical Center</a:t>
            </a:r>
          </a:p>
          <a:p>
            <a:pPr marL="800100" lvl="1" indent="-285750">
              <a:buFont typeface="Arial" panose="020B0604020202020204" pitchFamily="34" charset="0"/>
              <a:buChar char="•"/>
            </a:pPr>
            <a:r>
              <a:rPr lang="en-US" dirty="0">
                <a:solidFill>
                  <a:schemeClr val="tx1"/>
                </a:solidFill>
              </a:rPr>
              <a:t>Arts Center</a:t>
            </a:r>
          </a:p>
          <a:p>
            <a:pPr marL="514350" lvl="1"/>
            <a:endParaRPr lang="en-US" sz="2000" dirty="0">
              <a:solidFill>
                <a:schemeClr val="tx1"/>
              </a:solidFill>
            </a:endParaRPr>
          </a:p>
          <a:p>
            <a:pPr marL="514350" lvl="1"/>
            <a:endParaRPr lang="en-US" sz="2000" dirty="0">
              <a:solidFill>
                <a:schemeClr val="tx1"/>
              </a:solidFill>
            </a:endParaRPr>
          </a:p>
        </p:txBody>
      </p:sp>
      <p:sp>
        <p:nvSpPr>
          <p:cNvPr id="10" name="TextBox 9">
            <a:extLst>
              <a:ext uri="{FF2B5EF4-FFF2-40B4-BE49-F238E27FC236}">
                <a16:creationId xmlns:a16="http://schemas.microsoft.com/office/drawing/2014/main" id="{F743BF31-8879-BC21-898E-466E58080B13}"/>
              </a:ext>
            </a:extLst>
          </p:cNvPr>
          <p:cNvSpPr txBox="1"/>
          <p:nvPr/>
        </p:nvSpPr>
        <p:spPr>
          <a:xfrm>
            <a:off x="1952538" y="2571383"/>
            <a:ext cx="10630948" cy="369332"/>
          </a:xfrm>
          <a:prstGeom prst="rect">
            <a:avLst/>
          </a:prstGeom>
          <a:noFill/>
        </p:spPr>
        <p:txBody>
          <a:bodyPr wrap="square">
            <a:spAutoFit/>
          </a:bodyPr>
          <a:lstStyle/>
          <a:p>
            <a:r>
              <a:rPr lang="en-US" dirty="0"/>
              <a:t>The remaining stations will be implemented in waves of 4 over the next 4 -5 years.</a:t>
            </a:r>
          </a:p>
        </p:txBody>
      </p:sp>
    </p:spTree>
    <p:extLst>
      <p:ext uri="{BB962C8B-B14F-4D97-AF65-F5344CB8AC3E}">
        <p14:creationId xmlns:p14="http://schemas.microsoft.com/office/powerpoint/2010/main" val="1157756294"/>
      </p:ext>
    </p:extLst>
  </p:cSld>
  <p:clrMapOvr>
    <a:masterClrMapping/>
  </p:clrMapOvr>
</p:sld>
</file>

<file path=ppt/theme/theme1.xml><?xml version="1.0" encoding="utf-8"?>
<a:theme xmlns:a="http://schemas.openxmlformats.org/drawingml/2006/main" name="Blue content pages">
  <a:themeElements>
    <a:clrScheme name="MARTA Colors">
      <a:dk1>
        <a:srgbClr val="000000"/>
      </a:dk1>
      <a:lt1>
        <a:srgbClr val="FFFFFF"/>
      </a:lt1>
      <a:dk2>
        <a:srgbClr val="453F45"/>
      </a:dk2>
      <a:lt2>
        <a:srgbClr val="CCCCCC"/>
      </a:lt2>
      <a:accent1>
        <a:srgbClr val="008CCC"/>
      </a:accent1>
      <a:accent2>
        <a:srgbClr val="FF7500"/>
      </a:accent2>
      <a:accent3>
        <a:srgbClr val="FFB300"/>
      </a:accent3>
      <a:accent4>
        <a:srgbClr val="12B22E"/>
      </a:accent4>
      <a:accent5>
        <a:srgbClr val="0D407D"/>
      </a:accent5>
      <a:accent6>
        <a:srgbClr val="B23A12"/>
      </a:accent6>
      <a:hlink>
        <a:srgbClr val="008CCC"/>
      </a:hlink>
      <a:folHlink>
        <a:srgbClr val="0C407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11651</TotalTime>
  <Words>468</Words>
  <Application>Microsoft Office PowerPoint</Application>
  <PresentationFormat>Widescreen</PresentationFormat>
  <Paragraphs>87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Black</vt:lpstr>
      <vt:lpstr>Calibri</vt:lpstr>
      <vt:lpstr>Blue content pages</vt:lpstr>
      <vt:lpstr>PowerPoint Presentation</vt:lpstr>
      <vt:lpstr>PowerPoint Presentation</vt:lpstr>
      <vt:lpstr>PowerPoint Presentation</vt:lpstr>
      <vt:lpstr>PowerPoint Presentation</vt:lpstr>
      <vt:lpstr>SMART Restrooms Program </vt:lpstr>
      <vt:lpstr>SMART Restrooms Program</vt:lpstr>
      <vt:lpstr>SMART Restrooms Program Upcoming Schedule  </vt:lpstr>
      <vt:lpstr>SMART Restrooms Program Upcoming Schedule  </vt:lpstr>
    </vt:vector>
  </TitlesOfParts>
  <Company>Metro Atlanta Rapid Transit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Antario</dc:creator>
  <cp:lastModifiedBy>Johnson, Kenneth</cp:lastModifiedBy>
  <cp:revision>2</cp:revision>
  <dcterms:created xsi:type="dcterms:W3CDTF">2023-12-28T18:47:12Z</dcterms:created>
  <dcterms:modified xsi:type="dcterms:W3CDTF">2024-01-17T15:06:38Z</dcterms:modified>
</cp:coreProperties>
</file>